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9" r:id="rId4"/>
    <p:sldId id="258" r:id="rId5"/>
    <p:sldId id="274" r:id="rId6"/>
    <p:sldId id="257" r:id="rId7"/>
    <p:sldId id="260" r:id="rId8"/>
    <p:sldId id="261" r:id="rId9"/>
    <p:sldId id="262" r:id="rId10"/>
    <p:sldId id="267" r:id="rId11"/>
    <p:sldId id="266" r:id="rId12"/>
    <p:sldId id="268" r:id="rId13"/>
    <p:sldId id="263" r:id="rId14"/>
    <p:sldId id="265" r:id="rId15"/>
    <p:sldId id="264" r:id="rId16"/>
    <p:sldId id="269" r:id="rId17"/>
    <p:sldId id="272" r:id="rId18"/>
    <p:sldId id="271" r:id="rId19"/>
    <p:sldId id="27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7482B-3314-4812-9917-93DE960341A0}" v="1" dt="2024-04-22T21:45:13.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dace Webb" userId="d527c70964b35ca5" providerId="LiveId" clId="{6E97482B-3314-4812-9917-93DE960341A0}"/>
    <pc:docChg chg="undo custSel addSld modSld">
      <pc:chgData name="Candace Webb" userId="d527c70964b35ca5" providerId="LiveId" clId="{6E97482B-3314-4812-9917-93DE960341A0}" dt="2024-04-25T19:19:04.556" v="60" actId="14100"/>
      <pc:docMkLst>
        <pc:docMk/>
      </pc:docMkLst>
      <pc:sldChg chg="modSp mod">
        <pc:chgData name="Candace Webb" userId="d527c70964b35ca5" providerId="LiveId" clId="{6E97482B-3314-4812-9917-93DE960341A0}" dt="2024-04-25T19:19:04.556" v="60" actId="14100"/>
        <pc:sldMkLst>
          <pc:docMk/>
          <pc:sldMk cId="444793566" sldId="265"/>
        </pc:sldMkLst>
        <pc:graphicFrameChg chg="mod">
          <ac:chgData name="Candace Webb" userId="d527c70964b35ca5" providerId="LiveId" clId="{6E97482B-3314-4812-9917-93DE960341A0}" dt="2024-04-25T19:19:04.556" v="60" actId="14100"/>
          <ac:graphicFrameMkLst>
            <pc:docMk/>
            <pc:sldMk cId="444793566" sldId="265"/>
            <ac:graphicFrameMk id="6" creationId="{52E0F8D1-E303-1174-C220-E471CF5A1E22}"/>
          </ac:graphicFrameMkLst>
        </pc:graphicFrameChg>
      </pc:sldChg>
      <pc:sldChg chg="addSp delSp modSp new mod setBg">
        <pc:chgData name="Candace Webb" userId="d527c70964b35ca5" providerId="LiveId" clId="{6E97482B-3314-4812-9917-93DE960341A0}" dt="2024-04-22T21:46:37.886" v="59" actId="1076"/>
        <pc:sldMkLst>
          <pc:docMk/>
          <pc:sldMk cId="1911809591" sldId="274"/>
        </pc:sldMkLst>
        <pc:spChg chg="mod">
          <ac:chgData name="Candace Webb" userId="d527c70964b35ca5" providerId="LiveId" clId="{6E97482B-3314-4812-9917-93DE960341A0}" dt="2024-04-22T21:44:57.274" v="46" actId="207"/>
          <ac:spMkLst>
            <pc:docMk/>
            <pc:sldMk cId="1911809591" sldId="274"/>
            <ac:spMk id="2" creationId="{E208D576-F660-D71B-5CAC-50FED3326C0A}"/>
          </ac:spMkLst>
        </pc:spChg>
        <pc:spChg chg="del">
          <ac:chgData name="Candace Webb" userId="d527c70964b35ca5" providerId="LiveId" clId="{6E97482B-3314-4812-9917-93DE960341A0}" dt="2024-04-22T21:42:56.480" v="28" actId="22"/>
          <ac:spMkLst>
            <pc:docMk/>
            <pc:sldMk cId="1911809591" sldId="274"/>
            <ac:spMk id="3" creationId="{71643C1A-4F1C-E0CB-A2D9-134CD41B913E}"/>
          </ac:spMkLst>
        </pc:spChg>
        <pc:spChg chg="add del">
          <ac:chgData name="Candace Webb" userId="d527c70964b35ca5" providerId="LiveId" clId="{6E97482B-3314-4812-9917-93DE960341A0}" dt="2024-04-22T21:44:02.014" v="36" actId="26606"/>
          <ac:spMkLst>
            <pc:docMk/>
            <pc:sldMk cId="1911809591" sldId="274"/>
            <ac:spMk id="9" creationId="{8ED3F722-9423-615F-1E59-0668F98712BC}"/>
          </ac:spMkLst>
        </pc:spChg>
        <pc:spChg chg="add del">
          <ac:chgData name="Candace Webb" userId="d527c70964b35ca5" providerId="LiveId" clId="{6E97482B-3314-4812-9917-93DE960341A0}" dt="2024-04-22T21:43:52.882" v="34" actId="26606"/>
          <ac:spMkLst>
            <pc:docMk/>
            <pc:sldMk cId="1911809591" sldId="274"/>
            <ac:spMk id="10" creationId="{F575A102-D95D-4D6E-8F1B-49EED0AEC65C}"/>
          </ac:spMkLst>
        </pc:spChg>
        <pc:spChg chg="add del">
          <ac:chgData name="Candace Webb" userId="d527c70964b35ca5" providerId="LiveId" clId="{6E97482B-3314-4812-9917-93DE960341A0}" dt="2024-04-22T21:43:52.882" v="34" actId="26606"/>
          <ac:spMkLst>
            <pc:docMk/>
            <pc:sldMk cId="1911809591" sldId="274"/>
            <ac:spMk id="12" creationId="{158B3569-73B2-4D05-8E95-886A6EE17F1F}"/>
          </ac:spMkLst>
        </pc:spChg>
        <pc:spChg chg="add del">
          <ac:chgData name="Candace Webb" userId="d527c70964b35ca5" providerId="LiveId" clId="{6E97482B-3314-4812-9917-93DE960341A0}" dt="2024-04-22T21:44:02.014" v="36" actId="26606"/>
          <ac:spMkLst>
            <pc:docMk/>
            <pc:sldMk cId="1911809591" sldId="274"/>
            <ac:spMk id="18" creationId="{768EB4DD-3704-43AD-92B3-C4E0C6EA92CB}"/>
          </ac:spMkLst>
        </pc:spChg>
        <pc:spChg chg="add del">
          <ac:chgData name="Candace Webb" userId="d527c70964b35ca5" providerId="LiveId" clId="{6E97482B-3314-4812-9917-93DE960341A0}" dt="2024-04-22T21:44:02.014" v="36" actId="26606"/>
          <ac:spMkLst>
            <pc:docMk/>
            <pc:sldMk cId="1911809591" sldId="274"/>
            <ac:spMk id="21" creationId="{84ECDE7A-6944-466D-8FFE-149A29BA6BAE}"/>
          </ac:spMkLst>
        </pc:spChg>
        <pc:spChg chg="add del">
          <ac:chgData name="Candace Webb" userId="d527c70964b35ca5" providerId="LiveId" clId="{6E97482B-3314-4812-9917-93DE960341A0}" dt="2024-04-22T21:44:02.014" v="36" actId="26606"/>
          <ac:spMkLst>
            <pc:docMk/>
            <pc:sldMk cId="1911809591" sldId="274"/>
            <ac:spMk id="22" creationId="{B3420082-9415-44EC-802E-C77D71D59C57}"/>
          </ac:spMkLst>
        </pc:spChg>
        <pc:spChg chg="add del">
          <ac:chgData name="Candace Webb" userId="d527c70964b35ca5" providerId="LiveId" clId="{6E97482B-3314-4812-9917-93DE960341A0}" dt="2024-04-22T21:44:02.014" v="36" actId="26606"/>
          <ac:spMkLst>
            <pc:docMk/>
            <pc:sldMk cId="1911809591" sldId="274"/>
            <ac:spMk id="23" creationId="{55A52C45-1FCB-4636-A80F-2849B8226C01}"/>
          </ac:spMkLst>
        </pc:spChg>
        <pc:spChg chg="add del">
          <ac:chgData name="Candace Webb" userId="d527c70964b35ca5" providerId="LiveId" clId="{6E97482B-3314-4812-9917-93DE960341A0}" dt="2024-04-22T21:44:08.312" v="38" actId="478"/>
          <ac:spMkLst>
            <pc:docMk/>
            <pc:sldMk cId="1911809591" sldId="274"/>
            <ac:spMk id="25" creationId="{BE28CC00-760B-F92A-886B-75BBC8B8E851}"/>
          </ac:spMkLst>
        </pc:spChg>
        <pc:spChg chg="add del">
          <ac:chgData name="Candace Webb" userId="d527c70964b35ca5" providerId="LiveId" clId="{6E97482B-3314-4812-9917-93DE960341A0}" dt="2024-04-22T21:44:52.799" v="45" actId="26606"/>
          <ac:spMkLst>
            <pc:docMk/>
            <pc:sldMk cId="1911809591" sldId="274"/>
            <ac:spMk id="32" creationId="{665DBBEF-238B-476B-96AB-8AAC3224ECEA}"/>
          </ac:spMkLst>
        </pc:spChg>
        <pc:spChg chg="add del">
          <ac:chgData name="Candace Webb" userId="d527c70964b35ca5" providerId="LiveId" clId="{6E97482B-3314-4812-9917-93DE960341A0}" dt="2024-04-22T21:44:52.799" v="45" actId="26606"/>
          <ac:spMkLst>
            <pc:docMk/>
            <pc:sldMk cId="1911809591" sldId="274"/>
            <ac:spMk id="34" creationId="{3FCFB1DE-0B7E-48CC-BA90-B2AB0889F9D6}"/>
          </ac:spMkLst>
        </pc:spChg>
        <pc:spChg chg="add">
          <ac:chgData name="Candace Webb" userId="d527c70964b35ca5" providerId="LiveId" clId="{6E97482B-3314-4812-9917-93DE960341A0}" dt="2024-04-22T21:44:52.799" v="45" actId="26606"/>
          <ac:spMkLst>
            <pc:docMk/>
            <pc:sldMk cId="1911809591" sldId="274"/>
            <ac:spMk id="39" creationId="{BCED4D40-4B67-4331-AC48-79B82B4A47D8}"/>
          </ac:spMkLst>
        </pc:spChg>
        <pc:spChg chg="add">
          <ac:chgData name="Candace Webb" userId="d527c70964b35ca5" providerId="LiveId" clId="{6E97482B-3314-4812-9917-93DE960341A0}" dt="2024-04-22T21:44:52.799" v="45" actId="26606"/>
          <ac:spMkLst>
            <pc:docMk/>
            <pc:sldMk cId="1911809591" sldId="274"/>
            <ac:spMk id="41" creationId="{670CEDEF-4F34-412E-84EE-329C1E936AF5}"/>
          </ac:spMkLst>
        </pc:spChg>
        <pc:grpChg chg="add del">
          <ac:chgData name="Candace Webb" userId="d527c70964b35ca5" providerId="LiveId" clId="{6E97482B-3314-4812-9917-93DE960341A0}" dt="2024-04-22T21:43:52.882" v="34" actId="26606"/>
          <ac:grpSpMkLst>
            <pc:docMk/>
            <pc:sldMk cId="1911809591" sldId="274"/>
            <ac:grpSpMk id="14" creationId="{CF0FFF1F-79B6-4A13-A464-070CD6F896AF}"/>
          </ac:grpSpMkLst>
        </pc:grpChg>
        <pc:grpChg chg="add del">
          <ac:chgData name="Candace Webb" userId="d527c70964b35ca5" providerId="LiveId" clId="{6E97482B-3314-4812-9917-93DE960341A0}" dt="2024-04-22T21:44:11.309" v="39" actId="26606"/>
          <ac:grpSpMkLst>
            <pc:docMk/>
            <pc:sldMk cId="1911809591" sldId="274"/>
            <ac:grpSpMk id="26" creationId="{6258F736-B256-8039-9DC6-F4E49A5C5AD5}"/>
          </ac:grpSpMkLst>
        </pc:grpChg>
        <pc:picChg chg="add del mod ord">
          <ac:chgData name="Candace Webb" userId="d527c70964b35ca5" providerId="LiveId" clId="{6E97482B-3314-4812-9917-93DE960341A0}" dt="2024-04-22T21:46:15.173" v="52" actId="478"/>
          <ac:picMkLst>
            <pc:docMk/>
            <pc:sldMk cId="1911809591" sldId="274"/>
            <ac:picMk id="5" creationId="{10FE9EA7-7F41-BF5D-72E9-39B4173536DA}"/>
          </ac:picMkLst>
        </pc:picChg>
        <pc:picChg chg="add mod">
          <ac:chgData name="Candace Webb" userId="d527c70964b35ca5" providerId="LiveId" clId="{6E97482B-3314-4812-9917-93DE960341A0}" dt="2024-04-22T21:45:15.694" v="51" actId="1076"/>
          <ac:picMkLst>
            <pc:docMk/>
            <pc:sldMk cId="1911809591" sldId="274"/>
            <ac:picMk id="6" creationId="{5986D127-C45E-B6A3-A99E-831CC9B692EB}"/>
          </ac:picMkLst>
        </pc:picChg>
        <pc:picChg chg="add mod">
          <ac:chgData name="Candace Webb" userId="d527c70964b35ca5" providerId="LiveId" clId="{6E97482B-3314-4812-9917-93DE960341A0}" dt="2024-04-22T21:46:37.886" v="59" actId="1076"/>
          <ac:picMkLst>
            <pc:docMk/>
            <pc:sldMk cId="1911809591" sldId="274"/>
            <ac:picMk id="8" creationId="{86653C52-D0E5-DE9C-52F0-A1606C1CB7EF}"/>
          </ac:picMkLst>
        </pc:picChg>
        <pc:cxnChg chg="add del">
          <ac:chgData name="Candace Webb" userId="d527c70964b35ca5" providerId="LiveId" clId="{6E97482B-3314-4812-9917-93DE960341A0}" dt="2024-04-22T21:43:52.882" v="34" actId="26606"/>
          <ac:cxnSpMkLst>
            <pc:docMk/>
            <pc:sldMk cId="1911809591" sldId="274"/>
            <ac:cxnSpMk id="19" creationId="{56020367-4FD5-4596-8E10-C5F095CD8DBF}"/>
          </ac:cxnSpMkLst>
        </pc:cxn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EDD39D-B46A-403C-A9FF-16B378491AFA}"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37BB62C7-7AF9-4731-A974-970EB795E55C}">
      <dgm:prSet/>
      <dgm:spPr/>
      <dgm:t>
        <a:bodyPr/>
        <a:lstStyle/>
        <a:p>
          <a:r>
            <a:rPr lang="en-US" b="0" i="0"/>
            <a:t>02 (Telehealth)</a:t>
          </a:r>
          <a:endParaRPr lang="en-US"/>
        </a:p>
      </dgm:t>
    </dgm:pt>
    <dgm:pt modelId="{4DAB20F6-3872-48B3-9CC3-FDF51E21C9AD}" type="parTrans" cxnId="{A91601F1-A340-4B40-A629-1AE67FB691E9}">
      <dgm:prSet/>
      <dgm:spPr/>
      <dgm:t>
        <a:bodyPr/>
        <a:lstStyle/>
        <a:p>
          <a:endParaRPr lang="en-US"/>
        </a:p>
      </dgm:t>
    </dgm:pt>
    <dgm:pt modelId="{0C48BF8E-58B3-4D36-BA77-93BCC57913C1}" type="sibTrans" cxnId="{A91601F1-A340-4B40-A629-1AE67FB691E9}">
      <dgm:prSet/>
      <dgm:spPr/>
      <dgm:t>
        <a:bodyPr/>
        <a:lstStyle/>
        <a:p>
          <a:endParaRPr lang="en-US"/>
        </a:p>
      </dgm:t>
    </dgm:pt>
    <dgm:pt modelId="{632C934F-6883-415C-A5F8-513A9DA37B65}">
      <dgm:prSet/>
      <dgm:spPr/>
      <dgm:t>
        <a:bodyPr/>
        <a:lstStyle/>
        <a:p>
          <a:r>
            <a:rPr lang="en-US" b="0" i="0"/>
            <a:t>03 (School) </a:t>
          </a:r>
          <a:endParaRPr lang="en-US"/>
        </a:p>
      </dgm:t>
    </dgm:pt>
    <dgm:pt modelId="{56199A74-EF6F-461D-98C1-BF7D8AA7B084}" type="parTrans" cxnId="{AA366077-1208-412F-88C5-DAF1D6F51496}">
      <dgm:prSet/>
      <dgm:spPr/>
      <dgm:t>
        <a:bodyPr/>
        <a:lstStyle/>
        <a:p>
          <a:endParaRPr lang="en-US"/>
        </a:p>
      </dgm:t>
    </dgm:pt>
    <dgm:pt modelId="{EBA66D50-F062-4D3A-9FB0-63296D3719A3}" type="sibTrans" cxnId="{AA366077-1208-412F-88C5-DAF1D6F51496}">
      <dgm:prSet/>
      <dgm:spPr/>
      <dgm:t>
        <a:bodyPr/>
        <a:lstStyle/>
        <a:p>
          <a:endParaRPr lang="en-US"/>
        </a:p>
      </dgm:t>
    </dgm:pt>
    <dgm:pt modelId="{077DD833-F1F0-4718-A213-5196C75FAB1D}">
      <dgm:prSet/>
      <dgm:spPr/>
      <dgm:t>
        <a:bodyPr/>
        <a:lstStyle/>
        <a:p>
          <a:r>
            <a:rPr lang="en-US" b="0" i="0"/>
            <a:t>11 (Office/Clinic)</a:t>
          </a:r>
          <a:endParaRPr lang="en-US"/>
        </a:p>
      </dgm:t>
    </dgm:pt>
    <dgm:pt modelId="{17D97A89-40DC-401B-B722-5BF28E583DC6}" type="parTrans" cxnId="{98042E51-30F2-484D-AD55-1DD20A7696ED}">
      <dgm:prSet/>
      <dgm:spPr/>
      <dgm:t>
        <a:bodyPr/>
        <a:lstStyle/>
        <a:p>
          <a:endParaRPr lang="en-US"/>
        </a:p>
      </dgm:t>
    </dgm:pt>
    <dgm:pt modelId="{365C69AA-C572-4A06-B06B-0C00FD765AF4}" type="sibTrans" cxnId="{98042E51-30F2-484D-AD55-1DD20A7696ED}">
      <dgm:prSet/>
      <dgm:spPr/>
      <dgm:t>
        <a:bodyPr/>
        <a:lstStyle/>
        <a:p>
          <a:endParaRPr lang="en-US"/>
        </a:p>
      </dgm:t>
    </dgm:pt>
    <dgm:pt modelId="{6B100376-9447-473E-995A-B94F685B56B1}">
      <dgm:prSet/>
      <dgm:spPr/>
      <dgm:t>
        <a:bodyPr/>
        <a:lstStyle/>
        <a:p>
          <a:r>
            <a:rPr lang="en-US" b="0" i="0"/>
            <a:t>12 (Home)</a:t>
          </a:r>
          <a:endParaRPr lang="en-US"/>
        </a:p>
      </dgm:t>
    </dgm:pt>
    <dgm:pt modelId="{1EAF5D7B-6A8D-4929-B444-D1815AABDE4E}" type="parTrans" cxnId="{94036866-FCFD-446A-BF81-F770CFCABDB3}">
      <dgm:prSet/>
      <dgm:spPr/>
      <dgm:t>
        <a:bodyPr/>
        <a:lstStyle/>
        <a:p>
          <a:endParaRPr lang="en-US"/>
        </a:p>
      </dgm:t>
    </dgm:pt>
    <dgm:pt modelId="{B8EE1B94-71CE-4E7A-BD0C-DEDD143B2362}" type="sibTrans" cxnId="{94036866-FCFD-446A-BF81-F770CFCABDB3}">
      <dgm:prSet/>
      <dgm:spPr/>
      <dgm:t>
        <a:bodyPr/>
        <a:lstStyle/>
        <a:p>
          <a:endParaRPr lang="en-US"/>
        </a:p>
      </dgm:t>
    </dgm:pt>
    <dgm:pt modelId="{D6CA25AC-3CD0-40E0-9980-644037E3067C}">
      <dgm:prSet/>
      <dgm:spPr/>
      <dgm:t>
        <a:bodyPr/>
        <a:lstStyle/>
        <a:p>
          <a:r>
            <a:rPr lang="en-US" b="0" i="0"/>
            <a:t>99 (Other) – non-school daycare, community setting</a:t>
          </a:r>
          <a:endParaRPr lang="en-US"/>
        </a:p>
      </dgm:t>
    </dgm:pt>
    <dgm:pt modelId="{87929D3C-15BA-4D74-805C-B051C12B70BE}" type="parTrans" cxnId="{47C93651-C1CE-418E-A927-2F673C2297DA}">
      <dgm:prSet/>
      <dgm:spPr/>
      <dgm:t>
        <a:bodyPr/>
        <a:lstStyle/>
        <a:p>
          <a:endParaRPr lang="en-US"/>
        </a:p>
      </dgm:t>
    </dgm:pt>
    <dgm:pt modelId="{CE4574DF-3B5D-4FC6-B782-6EF854F27D52}" type="sibTrans" cxnId="{47C93651-C1CE-418E-A927-2F673C2297DA}">
      <dgm:prSet/>
      <dgm:spPr/>
      <dgm:t>
        <a:bodyPr/>
        <a:lstStyle/>
        <a:p>
          <a:endParaRPr lang="en-US"/>
        </a:p>
      </dgm:t>
    </dgm:pt>
    <dgm:pt modelId="{034B3468-5154-4BE9-97EC-841FFD23C81B}" type="pres">
      <dgm:prSet presAssocID="{C7EDD39D-B46A-403C-A9FF-16B378491AFA}" presName="root" presStyleCnt="0">
        <dgm:presLayoutVars>
          <dgm:dir/>
          <dgm:resizeHandles val="exact"/>
        </dgm:presLayoutVars>
      </dgm:prSet>
      <dgm:spPr/>
    </dgm:pt>
    <dgm:pt modelId="{A125CFF2-285C-4DF8-B52F-52887CA89710}" type="pres">
      <dgm:prSet presAssocID="{37BB62C7-7AF9-4731-A974-970EB795E55C}" presName="compNode" presStyleCnt="0"/>
      <dgm:spPr/>
    </dgm:pt>
    <dgm:pt modelId="{1FD64F32-AAE0-4FB1-82B1-92BE5FF21EF7}" type="pres">
      <dgm:prSet presAssocID="{37BB62C7-7AF9-4731-A974-970EB795E55C}" presName="bgRect" presStyleLbl="bgShp" presStyleIdx="0" presStyleCnt="5"/>
      <dgm:spPr>
        <a:solidFill>
          <a:schemeClr val="accent4"/>
        </a:solidFill>
      </dgm:spPr>
    </dgm:pt>
    <dgm:pt modelId="{FAECFD5F-192D-4D12-8F80-EDE1D12AEF23}" type="pres">
      <dgm:prSet presAssocID="{37BB62C7-7AF9-4731-A974-970EB795E55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uter"/>
        </a:ext>
      </dgm:extLst>
    </dgm:pt>
    <dgm:pt modelId="{AAD27815-60BE-4B7D-82AF-F62D72C02C5F}" type="pres">
      <dgm:prSet presAssocID="{37BB62C7-7AF9-4731-A974-970EB795E55C}" presName="spaceRect" presStyleCnt="0"/>
      <dgm:spPr/>
    </dgm:pt>
    <dgm:pt modelId="{F551855A-3A63-4CC1-9E4E-DA7BF9F07E20}" type="pres">
      <dgm:prSet presAssocID="{37BB62C7-7AF9-4731-A974-970EB795E55C}" presName="parTx" presStyleLbl="revTx" presStyleIdx="0" presStyleCnt="5">
        <dgm:presLayoutVars>
          <dgm:chMax val="0"/>
          <dgm:chPref val="0"/>
        </dgm:presLayoutVars>
      </dgm:prSet>
      <dgm:spPr/>
    </dgm:pt>
    <dgm:pt modelId="{9B0B98A1-AE0C-4DF2-8817-AB02027158E9}" type="pres">
      <dgm:prSet presAssocID="{0C48BF8E-58B3-4D36-BA77-93BCC57913C1}" presName="sibTrans" presStyleCnt="0"/>
      <dgm:spPr/>
    </dgm:pt>
    <dgm:pt modelId="{2D8610BE-3D1D-4FC0-84F8-2A6432ECE094}" type="pres">
      <dgm:prSet presAssocID="{632C934F-6883-415C-A5F8-513A9DA37B65}" presName="compNode" presStyleCnt="0"/>
      <dgm:spPr/>
    </dgm:pt>
    <dgm:pt modelId="{135F4008-5CE7-4354-BA9D-948F52C2C6A3}" type="pres">
      <dgm:prSet presAssocID="{632C934F-6883-415C-A5F8-513A9DA37B65}" presName="bgRect" presStyleLbl="bgShp" presStyleIdx="1" presStyleCnt="5"/>
      <dgm:spPr>
        <a:solidFill>
          <a:schemeClr val="accent1"/>
        </a:solidFill>
      </dgm:spPr>
    </dgm:pt>
    <dgm:pt modelId="{B7AC7E49-3035-4389-B74D-CA09CF659631}" type="pres">
      <dgm:prSet presAssocID="{632C934F-6883-415C-A5F8-513A9DA37B6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4B4B9208-797E-458E-9AF9-CF95276C8724}" type="pres">
      <dgm:prSet presAssocID="{632C934F-6883-415C-A5F8-513A9DA37B65}" presName="spaceRect" presStyleCnt="0"/>
      <dgm:spPr/>
    </dgm:pt>
    <dgm:pt modelId="{30446F47-AED8-49F3-BC28-2426A9324B8F}" type="pres">
      <dgm:prSet presAssocID="{632C934F-6883-415C-A5F8-513A9DA37B65}" presName="parTx" presStyleLbl="revTx" presStyleIdx="1" presStyleCnt="5">
        <dgm:presLayoutVars>
          <dgm:chMax val="0"/>
          <dgm:chPref val="0"/>
        </dgm:presLayoutVars>
      </dgm:prSet>
      <dgm:spPr/>
    </dgm:pt>
    <dgm:pt modelId="{3F43841B-F2F2-49BA-9017-AAD034A1D35C}" type="pres">
      <dgm:prSet presAssocID="{EBA66D50-F062-4D3A-9FB0-63296D3719A3}" presName="sibTrans" presStyleCnt="0"/>
      <dgm:spPr/>
    </dgm:pt>
    <dgm:pt modelId="{ACE42592-8304-41B3-A1E0-7BA5AA1C024C}" type="pres">
      <dgm:prSet presAssocID="{077DD833-F1F0-4718-A213-5196C75FAB1D}" presName="compNode" presStyleCnt="0"/>
      <dgm:spPr/>
    </dgm:pt>
    <dgm:pt modelId="{C21E2A45-94F7-4589-A4A3-EB57E6468E95}" type="pres">
      <dgm:prSet presAssocID="{077DD833-F1F0-4718-A213-5196C75FAB1D}" presName="bgRect" presStyleLbl="bgShp" presStyleIdx="2" presStyleCnt="5"/>
      <dgm:spPr>
        <a:solidFill>
          <a:schemeClr val="accent5">
            <a:lumMod val="75000"/>
            <a:alpha val="99000"/>
          </a:schemeClr>
        </a:solidFill>
      </dgm:spPr>
    </dgm:pt>
    <dgm:pt modelId="{00973EC5-882A-429E-BEEA-E53CF050A185}" type="pres">
      <dgm:prSet presAssocID="{077DD833-F1F0-4718-A213-5196C75FAB1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8FAD53A4-B8C2-4337-B570-28E2A45E59F6}" type="pres">
      <dgm:prSet presAssocID="{077DD833-F1F0-4718-A213-5196C75FAB1D}" presName="spaceRect" presStyleCnt="0"/>
      <dgm:spPr/>
    </dgm:pt>
    <dgm:pt modelId="{D0FEECE7-767C-4D69-A45E-02E4B34A2238}" type="pres">
      <dgm:prSet presAssocID="{077DD833-F1F0-4718-A213-5196C75FAB1D}" presName="parTx" presStyleLbl="revTx" presStyleIdx="2" presStyleCnt="5">
        <dgm:presLayoutVars>
          <dgm:chMax val="0"/>
          <dgm:chPref val="0"/>
        </dgm:presLayoutVars>
      </dgm:prSet>
      <dgm:spPr/>
    </dgm:pt>
    <dgm:pt modelId="{548434F4-4AD5-42BE-93EB-150DF3C77BB9}" type="pres">
      <dgm:prSet presAssocID="{365C69AA-C572-4A06-B06B-0C00FD765AF4}" presName="sibTrans" presStyleCnt="0"/>
      <dgm:spPr/>
    </dgm:pt>
    <dgm:pt modelId="{3A009D6A-B56B-4EC2-A4E3-E4690630E5F8}" type="pres">
      <dgm:prSet presAssocID="{6B100376-9447-473E-995A-B94F685B56B1}" presName="compNode" presStyleCnt="0"/>
      <dgm:spPr/>
    </dgm:pt>
    <dgm:pt modelId="{75F76C17-12AA-4C3C-B919-55DEE3853A63}" type="pres">
      <dgm:prSet presAssocID="{6B100376-9447-473E-995A-B94F685B56B1}" presName="bgRect" presStyleLbl="bgShp" presStyleIdx="3" presStyleCnt="5"/>
      <dgm:spPr>
        <a:solidFill>
          <a:schemeClr val="accent2"/>
        </a:solidFill>
      </dgm:spPr>
    </dgm:pt>
    <dgm:pt modelId="{291B177D-5EB9-4600-8D8A-7A2DB6383FA4}" type="pres">
      <dgm:prSet presAssocID="{6B100376-9447-473E-995A-B94F685B56B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use"/>
        </a:ext>
      </dgm:extLst>
    </dgm:pt>
    <dgm:pt modelId="{54E57DDF-E0BD-478A-9FCF-F7F32825EFB0}" type="pres">
      <dgm:prSet presAssocID="{6B100376-9447-473E-995A-B94F685B56B1}" presName="spaceRect" presStyleCnt="0"/>
      <dgm:spPr/>
    </dgm:pt>
    <dgm:pt modelId="{574D8B7B-691F-4008-AA9C-55792E01C81F}" type="pres">
      <dgm:prSet presAssocID="{6B100376-9447-473E-995A-B94F685B56B1}" presName="parTx" presStyleLbl="revTx" presStyleIdx="3" presStyleCnt="5">
        <dgm:presLayoutVars>
          <dgm:chMax val="0"/>
          <dgm:chPref val="0"/>
        </dgm:presLayoutVars>
      </dgm:prSet>
      <dgm:spPr/>
    </dgm:pt>
    <dgm:pt modelId="{583DBFAD-E3F9-4C1F-B744-DDA09423C656}" type="pres">
      <dgm:prSet presAssocID="{B8EE1B94-71CE-4E7A-BD0C-DEDD143B2362}" presName="sibTrans" presStyleCnt="0"/>
      <dgm:spPr/>
    </dgm:pt>
    <dgm:pt modelId="{7517653C-C343-4FB8-AA95-A980FA8228F7}" type="pres">
      <dgm:prSet presAssocID="{D6CA25AC-3CD0-40E0-9980-644037E3067C}" presName="compNode" presStyleCnt="0"/>
      <dgm:spPr/>
    </dgm:pt>
    <dgm:pt modelId="{D9F2E9BA-85A7-428A-9975-08351DA60ACF}" type="pres">
      <dgm:prSet presAssocID="{D6CA25AC-3CD0-40E0-9980-644037E3067C}" presName="bgRect" presStyleLbl="bgShp" presStyleIdx="4" presStyleCnt="5"/>
      <dgm:spPr/>
    </dgm:pt>
    <dgm:pt modelId="{62A2B4D7-DB48-40A7-8A43-A95F3CE0DBC4}" type="pres">
      <dgm:prSet presAssocID="{D6CA25AC-3CD0-40E0-9980-644037E3067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a:ext>
      </dgm:extLst>
    </dgm:pt>
    <dgm:pt modelId="{BA77C189-27A3-4D0B-80FB-4AFFC90E28A2}" type="pres">
      <dgm:prSet presAssocID="{D6CA25AC-3CD0-40E0-9980-644037E3067C}" presName="spaceRect" presStyleCnt="0"/>
      <dgm:spPr/>
    </dgm:pt>
    <dgm:pt modelId="{526E26DE-5213-4BD4-83F2-FD2634EE2200}" type="pres">
      <dgm:prSet presAssocID="{D6CA25AC-3CD0-40E0-9980-644037E3067C}" presName="parTx" presStyleLbl="revTx" presStyleIdx="4" presStyleCnt="5">
        <dgm:presLayoutVars>
          <dgm:chMax val="0"/>
          <dgm:chPref val="0"/>
        </dgm:presLayoutVars>
      </dgm:prSet>
      <dgm:spPr/>
    </dgm:pt>
  </dgm:ptLst>
  <dgm:cxnLst>
    <dgm:cxn modelId="{0880E624-D59E-4F79-9998-71935633B0BD}" type="presOf" srcId="{37BB62C7-7AF9-4731-A974-970EB795E55C}" destId="{F551855A-3A63-4CC1-9E4E-DA7BF9F07E20}" srcOrd="0" destOrd="0" presId="urn:microsoft.com/office/officeart/2018/2/layout/IconVerticalSolidList"/>
    <dgm:cxn modelId="{A956B23B-D092-4A48-9068-8E04BE8B4B08}" type="presOf" srcId="{077DD833-F1F0-4718-A213-5196C75FAB1D}" destId="{D0FEECE7-767C-4D69-A45E-02E4B34A2238}" srcOrd="0" destOrd="0" presId="urn:microsoft.com/office/officeart/2018/2/layout/IconVerticalSolidList"/>
    <dgm:cxn modelId="{3335F264-A483-4BDC-88F3-666A8E2E9206}" type="presOf" srcId="{6B100376-9447-473E-995A-B94F685B56B1}" destId="{574D8B7B-691F-4008-AA9C-55792E01C81F}" srcOrd="0" destOrd="0" presId="urn:microsoft.com/office/officeart/2018/2/layout/IconVerticalSolidList"/>
    <dgm:cxn modelId="{94036866-FCFD-446A-BF81-F770CFCABDB3}" srcId="{C7EDD39D-B46A-403C-A9FF-16B378491AFA}" destId="{6B100376-9447-473E-995A-B94F685B56B1}" srcOrd="3" destOrd="0" parTransId="{1EAF5D7B-6A8D-4929-B444-D1815AABDE4E}" sibTransId="{B8EE1B94-71CE-4E7A-BD0C-DEDD143B2362}"/>
    <dgm:cxn modelId="{F45B386E-47CE-4A88-A424-D058BF9D9F84}" type="presOf" srcId="{C7EDD39D-B46A-403C-A9FF-16B378491AFA}" destId="{034B3468-5154-4BE9-97EC-841FFD23C81B}" srcOrd="0" destOrd="0" presId="urn:microsoft.com/office/officeart/2018/2/layout/IconVerticalSolidList"/>
    <dgm:cxn modelId="{98042E51-30F2-484D-AD55-1DD20A7696ED}" srcId="{C7EDD39D-B46A-403C-A9FF-16B378491AFA}" destId="{077DD833-F1F0-4718-A213-5196C75FAB1D}" srcOrd="2" destOrd="0" parTransId="{17D97A89-40DC-401B-B722-5BF28E583DC6}" sibTransId="{365C69AA-C572-4A06-B06B-0C00FD765AF4}"/>
    <dgm:cxn modelId="{47C93651-C1CE-418E-A927-2F673C2297DA}" srcId="{C7EDD39D-B46A-403C-A9FF-16B378491AFA}" destId="{D6CA25AC-3CD0-40E0-9980-644037E3067C}" srcOrd="4" destOrd="0" parTransId="{87929D3C-15BA-4D74-805C-B051C12B70BE}" sibTransId="{CE4574DF-3B5D-4FC6-B782-6EF854F27D52}"/>
    <dgm:cxn modelId="{AA366077-1208-412F-88C5-DAF1D6F51496}" srcId="{C7EDD39D-B46A-403C-A9FF-16B378491AFA}" destId="{632C934F-6883-415C-A5F8-513A9DA37B65}" srcOrd="1" destOrd="0" parTransId="{56199A74-EF6F-461D-98C1-BF7D8AA7B084}" sibTransId="{EBA66D50-F062-4D3A-9FB0-63296D3719A3}"/>
    <dgm:cxn modelId="{E8A944A2-9ED1-4D92-9162-9CB29876DD5F}" type="presOf" srcId="{632C934F-6883-415C-A5F8-513A9DA37B65}" destId="{30446F47-AED8-49F3-BC28-2426A9324B8F}" srcOrd="0" destOrd="0" presId="urn:microsoft.com/office/officeart/2018/2/layout/IconVerticalSolidList"/>
    <dgm:cxn modelId="{2BF0A0E9-974C-49A6-8EC0-1B4F819900A7}" type="presOf" srcId="{D6CA25AC-3CD0-40E0-9980-644037E3067C}" destId="{526E26DE-5213-4BD4-83F2-FD2634EE2200}" srcOrd="0" destOrd="0" presId="urn:microsoft.com/office/officeart/2018/2/layout/IconVerticalSolidList"/>
    <dgm:cxn modelId="{A91601F1-A340-4B40-A629-1AE67FB691E9}" srcId="{C7EDD39D-B46A-403C-A9FF-16B378491AFA}" destId="{37BB62C7-7AF9-4731-A974-970EB795E55C}" srcOrd="0" destOrd="0" parTransId="{4DAB20F6-3872-48B3-9CC3-FDF51E21C9AD}" sibTransId="{0C48BF8E-58B3-4D36-BA77-93BCC57913C1}"/>
    <dgm:cxn modelId="{28293164-185B-4AA0-9798-041D9A4C70D1}" type="presParOf" srcId="{034B3468-5154-4BE9-97EC-841FFD23C81B}" destId="{A125CFF2-285C-4DF8-B52F-52887CA89710}" srcOrd="0" destOrd="0" presId="urn:microsoft.com/office/officeart/2018/2/layout/IconVerticalSolidList"/>
    <dgm:cxn modelId="{02A4A420-4560-4AB2-B5B3-86DD1871C622}" type="presParOf" srcId="{A125CFF2-285C-4DF8-B52F-52887CA89710}" destId="{1FD64F32-AAE0-4FB1-82B1-92BE5FF21EF7}" srcOrd="0" destOrd="0" presId="urn:microsoft.com/office/officeart/2018/2/layout/IconVerticalSolidList"/>
    <dgm:cxn modelId="{B5E3A5C1-04C7-4131-BDDA-8A653EA5D165}" type="presParOf" srcId="{A125CFF2-285C-4DF8-B52F-52887CA89710}" destId="{FAECFD5F-192D-4D12-8F80-EDE1D12AEF23}" srcOrd="1" destOrd="0" presId="urn:microsoft.com/office/officeart/2018/2/layout/IconVerticalSolidList"/>
    <dgm:cxn modelId="{9BA937E1-5997-4901-924C-4D7B35006BF2}" type="presParOf" srcId="{A125CFF2-285C-4DF8-B52F-52887CA89710}" destId="{AAD27815-60BE-4B7D-82AF-F62D72C02C5F}" srcOrd="2" destOrd="0" presId="urn:microsoft.com/office/officeart/2018/2/layout/IconVerticalSolidList"/>
    <dgm:cxn modelId="{287A17EE-37A8-4B17-93D9-74FD1EADAB79}" type="presParOf" srcId="{A125CFF2-285C-4DF8-B52F-52887CA89710}" destId="{F551855A-3A63-4CC1-9E4E-DA7BF9F07E20}" srcOrd="3" destOrd="0" presId="urn:microsoft.com/office/officeart/2018/2/layout/IconVerticalSolidList"/>
    <dgm:cxn modelId="{194FF6DA-4705-4052-9113-4272C50DCBF7}" type="presParOf" srcId="{034B3468-5154-4BE9-97EC-841FFD23C81B}" destId="{9B0B98A1-AE0C-4DF2-8817-AB02027158E9}" srcOrd="1" destOrd="0" presId="urn:microsoft.com/office/officeart/2018/2/layout/IconVerticalSolidList"/>
    <dgm:cxn modelId="{71343A1E-4C38-46FB-82C1-AD17F9EA07F3}" type="presParOf" srcId="{034B3468-5154-4BE9-97EC-841FFD23C81B}" destId="{2D8610BE-3D1D-4FC0-84F8-2A6432ECE094}" srcOrd="2" destOrd="0" presId="urn:microsoft.com/office/officeart/2018/2/layout/IconVerticalSolidList"/>
    <dgm:cxn modelId="{E11778D3-B286-4544-B044-284677E5FC8D}" type="presParOf" srcId="{2D8610BE-3D1D-4FC0-84F8-2A6432ECE094}" destId="{135F4008-5CE7-4354-BA9D-948F52C2C6A3}" srcOrd="0" destOrd="0" presId="urn:microsoft.com/office/officeart/2018/2/layout/IconVerticalSolidList"/>
    <dgm:cxn modelId="{74ADD6B3-CA83-46BA-A102-F7CBA0A98C3A}" type="presParOf" srcId="{2D8610BE-3D1D-4FC0-84F8-2A6432ECE094}" destId="{B7AC7E49-3035-4389-B74D-CA09CF659631}" srcOrd="1" destOrd="0" presId="urn:microsoft.com/office/officeart/2018/2/layout/IconVerticalSolidList"/>
    <dgm:cxn modelId="{5CEDB322-1C14-4B09-A6D3-F07A157799B6}" type="presParOf" srcId="{2D8610BE-3D1D-4FC0-84F8-2A6432ECE094}" destId="{4B4B9208-797E-458E-9AF9-CF95276C8724}" srcOrd="2" destOrd="0" presId="urn:microsoft.com/office/officeart/2018/2/layout/IconVerticalSolidList"/>
    <dgm:cxn modelId="{E7EF226C-9B93-4DEA-B154-027041FC21E1}" type="presParOf" srcId="{2D8610BE-3D1D-4FC0-84F8-2A6432ECE094}" destId="{30446F47-AED8-49F3-BC28-2426A9324B8F}" srcOrd="3" destOrd="0" presId="urn:microsoft.com/office/officeart/2018/2/layout/IconVerticalSolidList"/>
    <dgm:cxn modelId="{284CCA0D-B9CA-4923-A794-EC550232AD57}" type="presParOf" srcId="{034B3468-5154-4BE9-97EC-841FFD23C81B}" destId="{3F43841B-F2F2-49BA-9017-AAD034A1D35C}" srcOrd="3" destOrd="0" presId="urn:microsoft.com/office/officeart/2018/2/layout/IconVerticalSolidList"/>
    <dgm:cxn modelId="{1EC3C046-837E-4B52-A6D9-2B6BD02BC76B}" type="presParOf" srcId="{034B3468-5154-4BE9-97EC-841FFD23C81B}" destId="{ACE42592-8304-41B3-A1E0-7BA5AA1C024C}" srcOrd="4" destOrd="0" presId="urn:microsoft.com/office/officeart/2018/2/layout/IconVerticalSolidList"/>
    <dgm:cxn modelId="{618F2094-42B4-4983-B0B9-2484DD80A4EE}" type="presParOf" srcId="{ACE42592-8304-41B3-A1E0-7BA5AA1C024C}" destId="{C21E2A45-94F7-4589-A4A3-EB57E6468E95}" srcOrd="0" destOrd="0" presId="urn:microsoft.com/office/officeart/2018/2/layout/IconVerticalSolidList"/>
    <dgm:cxn modelId="{39E36221-4AE4-4EDC-9373-BCC3E3C48787}" type="presParOf" srcId="{ACE42592-8304-41B3-A1E0-7BA5AA1C024C}" destId="{00973EC5-882A-429E-BEEA-E53CF050A185}" srcOrd="1" destOrd="0" presId="urn:microsoft.com/office/officeart/2018/2/layout/IconVerticalSolidList"/>
    <dgm:cxn modelId="{6C813E66-221A-45C6-98C4-33F6DC474130}" type="presParOf" srcId="{ACE42592-8304-41B3-A1E0-7BA5AA1C024C}" destId="{8FAD53A4-B8C2-4337-B570-28E2A45E59F6}" srcOrd="2" destOrd="0" presId="urn:microsoft.com/office/officeart/2018/2/layout/IconVerticalSolidList"/>
    <dgm:cxn modelId="{BC7FACF6-C50A-452B-A1D8-3E3ED7BE85AB}" type="presParOf" srcId="{ACE42592-8304-41B3-A1E0-7BA5AA1C024C}" destId="{D0FEECE7-767C-4D69-A45E-02E4B34A2238}" srcOrd="3" destOrd="0" presId="urn:microsoft.com/office/officeart/2018/2/layout/IconVerticalSolidList"/>
    <dgm:cxn modelId="{6D377C07-684C-47CC-93C8-8064B77A8D2B}" type="presParOf" srcId="{034B3468-5154-4BE9-97EC-841FFD23C81B}" destId="{548434F4-4AD5-42BE-93EB-150DF3C77BB9}" srcOrd="5" destOrd="0" presId="urn:microsoft.com/office/officeart/2018/2/layout/IconVerticalSolidList"/>
    <dgm:cxn modelId="{04FE86D8-A0DE-4A23-9727-EA174E10B939}" type="presParOf" srcId="{034B3468-5154-4BE9-97EC-841FFD23C81B}" destId="{3A009D6A-B56B-4EC2-A4E3-E4690630E5F8}" srcOrd="6" destOrd="0" presId="urn:microsoft.com/office/officeart/2018/2/layout/IconVerticalSolidList"/>
    <dgm:cxn modelId="{288ECFFE-6080-4C7E-8E0A-69CBE1F10670}" type="presParOf" srcId="{3A009D6A-B56B-4EC2-A4E3-E4690630E5F8}" destId="{75F76C17-12AA-4C3C-B919-55DEE3853A63}" srcOrd="0" destOrd="0" presId="urn:microsoft.com/office/officeart/2018/2/layout/IconVerticalSolidList"/>
    <dgm:cxn modelId="{2D844706-6288-4C6F-AEED-A359AFCDBA31}" type="presParOf" srcId="{3A009D6A-B56B-4EC2-A4E3-E4690630E5F8}" destId="{291B177D-5EB9-4600-8D8A-7A2DB6383FA4}" srcOrd="1" destOrd="0" presId="urn:microsoft.com/office/officeart/2018/2/layout/IconVerticalSolidList"/>
    <dgm:cxn modelId="{23BD7A5E-2823-4708-A0C3-EE75EB3B36F8}" type="presParOf" srcId="{3A009D6A-B56B-4EC2-A4E3-E4690630E5F8}" destId="{54E57DDF-E0BD-478A-9FCF-F7F32825EFB0}" srcOrd="2" destOrd="0" presId="urn:microsoft.com/office/officeart/2018/2/layout/IconVerticalSolidList"/>
    <dgm:cxn modelId="{9E7FF00D-DEE1-4DD3-8DE4-CEA84C44F2A1}" type="presParOf" srcId="{3A009D6A-B56B-4EC2-A4E3-E4690630E5F8}" destId="{574D8B7B-691F-4008-AA9C-55792E01C81F}" srcOrd="3" destOrd="0" presId="urn:microsoft.com/office/officeart/2018/2/layout/IconVerticalSolidList"/>
    <dgm:cxn modelId="{FAA5E133-C0F3-41B7-AD41-5B4640B636A2}" type="presParOf" srcId="{034B3468-5154-4BE9-97EC-841FFD23C81B}" destId="{583DBFAD-E3F9-4C1F-B744-DDA09423C656}" srcOrd="7" destOrd="0" presId="urn:microsoft.com/office/officeart/2018/2/layout/IconVerticalSolidList"/>
    <dgm:cxn modelId="{8217C225-210B-4B08-A427-761B8C5A6BF3}" type="presParOf" srcId="{034B3468-5154-4BE9-97EC-841FFD23C81B}" destId="{7517653C-C343-4FB8-AA95-A980FA8228F7}" srcOrd="8" destOrd="0" presId="urn:microsoft.com/office/officeart/2018/2/layout/IconVerticalSolidList"/>
    <dgm:cxn modelId="{B5863DA3-94B4-457B-8F6B-FE6809E13310}" type="presParOf" srcId="{7517653C-C343-4FB8-AA95-A980FA8228F7}" destId="{D9F2E9BA-85A7-428A-9975-08351DA60ACF}" srcOrd="0" destOrd="0" presId="urn:microsoft.com/office/officeart/2018/2/layout/IconVerticalSolidList"/>
    <dgm:cxn modelId="{3A8AF2BC-E2C0-4D18-99B5-F89A9CF20D7B}" type="presParOf" srcId="{7517653C-C343-4FB8-AA95-A980FA8228F7}" destId="{62A2B4D7-DB48-40A7-8A43-A95F3CE0DBC4}" srcOrd="1" destOrd="0" presId="urn:microsoft.com/office/officeart/2018/2/layout/IconVerticalSolidList"/>
    <dgm:cxn modelId="{2BB24B93-FDC2-4F24-B0E5-2F6BEFACECCE}" type="presParOf" srcId="{7517653C-C343-4FB8-AA95-A980FA8228F7}" destId="{BA77C189-27A3-4D0B-80FB-4AFFC90E28A2}" srcOrd="2" destOrd="0" presId="urn:microsoft.com/office/officeart/2018/2/layout/IconVerticalSolidList"/>
    <dgm:cxn modelId="{715E54F5-4F2F-4FCA-932F-AE05250F780F}" type="presParOf" srcId="{7517653C-C343-4FB8-AA95-A980FA8228F7}" destId="{526E26DE-5213-4BD4-83F2-FD2634EE220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014F16-E001-484B-9C52-9819F01DABF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5A638C7-7139-4940-9E60-EAE5EB77E122}">
      <dgm:prSet/>
      <dgm:spPr/>
      <dgm:t>
        <a:bodyPr/>
        <a:lstStyle/>
        <a:p>
          <a:r>
            <a:rPr lang="en-US" b="0" i="0"/>
            <a:t>HR – Family/couple with client present</a:t>
          </a:r>
          <a:endParaRPr lang="en-US"/>
        </a:p>
      </dgm:t>
    </dgm:pt>
    <dgm:pt modelId="{71D7AC39-E55A-448C-AA5F-85C39AC529E7}" type="parTrans" cxnId="{CE37CC5F-C0F2-4817-B005-F0AD2107DD3A}">
      <dgm:prSet/>
      <dgm:spPr/>
      <dgm:t>
        <a:bodyPr/>
        <a:lstStyle/>
        <a:p>
          <a:endParaRPr lang="en-US"/>
        </a:p>
      </dgm:t>
    </dgm:pt>
    <dgm:pt modelId="{7FD6813E-3453-4A15-8B0B-4D9F0590D4E0}" type="sibTrans" cxnId="{CE37CC5F-C0F2-4817-B005-F0AD2107DD3A}">
      <dgm:prSet/>
      <dgm:spPr/>
      <dgm:t>
        <a:bodyPr/>
        <a:lstStyle/>
        <a:p>
          <a:endParaRPr lang="en-US"/>
        </a:p>
      </dgm:t>
    </dgm:pt>
    <dgm:pt modelId="{5520AE14-37AA-4A6D-9CF8-1DFBE08C7D45}">
      <dgm:prSet/>
      <dgm:spPr/>
      <dgm:t>
        <a:bodyPr/>
        <a:lstStyle/>
        <a:p>
          <a:r>
            <a:rPr lang="en-US" b="0" i="0"/>
            <a:t>HS – Family/couple without client present</a:t>
          </a:r>
          <a:endParaRPr lang="en-US"/>
        </a:p>
      </dgm:t>
    </dgm:pt>
    <dgm:pt modelId="{AF6C57D9-6F16-4791-BE7D-3BEC91373341}" type="parTrans" cxnId="{C299E79D-F861-4AEA-8CC0-1D735BCFC944}">
      <dgm:prSet/>
      <dgm:spPr/>
      <dgm:t>
        <a:bodyPr/>
        <a:lstStyle/>
        <a:p>
          <a:endParaRPr lang="en-US"/>
        </a:p>
      </dgm:t>
    </dgm:pt>
    <dgm:pt modelId="{C874CC2E-D15A-4C7B-9ADA-BB02DC11884F}" type="sibTrans" cxnId="{C299E79D-F861-4AEA-8CC0-1D735BCFC944}">
      <dgm:prSet/>
      <dgm:spPr/>
      <dgm:t>
        <a:bodyPr/>
        <a:lstStyle/>
        <a:p>
          <a:endParaRPr lang="en-US"/>
        </a:p>
      </dgm:t>
    </dgm:pt>
    <dgm:pt modelId="{F375A3B7-B61D-4890-87FE-C441792A444D}">
      <dgm:prSet/>
      <dgm:spPr/>
      <dgm:t>
        <a:bodyPr/>
        <a:lstStyle/>
        <a:p>
          <a:r>
            <a:rPr lang="en-US" b="0" i="0" dirty="0"/>
            <a:t>GT or 95 – Parent/caregiver remote sessions (telehealth)</a:t>
          </a:r>
          <a:endParaRPr lang="en-US" dirty="0"/>
        </a:p>
      </dgm:t>
    </dgm:pt>
    <dgm:pt modelId="{F18785A9-D7AE-44FC-AC34-9DDFCB8584B8}" type="parTrans" cxnId="{0F4D491B-D80B-43CF-B5E2-812AB7608D5F}">
      <dgm:prSet/>
      <dgm:spPr/>
      <dgm:t>
        <a:bodyPr/>
        <a:lstStyle/>
        <a:p>
          <a:endParaRPr lang="en-US"/>
        </a:p>
      </dgm:t>
    </dgm:pt>
    <dgm:pt modelId="{9FE50BB4-3B5F-4205-8BE7-54056043A084}" type="sibTrans" cxnId="{0F4D491B-D80B-43CF-B5E2-812AB7608D5F}">
      <dgm:prSet/>
      <dgm:spPr/>
      <dgm:t>
        <a:bodyPr/>
        <a:lstStyle/>
        <a:p>
          <a:endParaRPr lang="en-US"/>
        </a:p>
      </dgm:t>
    </dgm:pt>
    <dgm:pt modelId="{92DF57E3-6598-4F38-A9C7-755113356C58}">
      <dgm:prSet/>
      <dgm:spPr/>
      <dgm:t>
        <a:bodyPr/>
        <a:lstStyle/>
        <a:p>
          <a:r>
            <a:rPr lang="en-US" b="0" i="0"/>
            <a:t>99 – Use with 97151 to identify outcome measures (Vineland-3, SRS-2, PSI-4-SF/SIPA) </a:t>
          </a:r>
          <a:endParaRPr lang="en-US"/>
        </a:p>
      </dgm:t>
    </dgm:pt>
    <dgm:pt modelId="{C69DE500-A1C4-4F89-B90A-31278D6377FE}" type="parTrans" cxnId="{84098489-877B-4679-8A89-C692D662CCAE}">
      <dgm:prSet/>
      <dgm:spPr/>
      <dgm:t>
        <a:bodyPr/>
        <a:lstStyle/>
        <a:p>
          <a:endParaRPr lang="en-US"/>
        </a:p>
      </dgm:t>
    </dgm:pt>
    <dgm:pt modelId="{E8C23F1F-FA93-4246-9CFE-4F1BA59176D4}" type="sibTrans" cxnId="{84098489-877B-4679-8A89-C692D662CCAE}">
      <dgm:prSet/>
      <dgm:spPr/>
      <dgm:t>
        <a:bodyPr/>
        <a:lstStyle/>
        <a:p>
          <a:endParaRPr lang="en-US"/>
        </a:p>
      </dgm:t>
    </dgm:pt>
    <dgm:pt modelId="{FA974CF1-F22D-47E2-8679-DECD8EF03495}" type="pres">
      <dgm:prSet presAssocID="{12014F16-E001-484B-9C52-9819F01DABF5}" presName="vert0" presStyleCnt="0">
        <dgm:presLayoutVars>
          <dgm:dir/>
          <dgm:animOne val="branch"/>
          <dgm:animLvl val="lvl"/>
        </dgm:presLayoutVars>
      </dgm:prSet>
      <dgm:spPr/>
    </dgm:pt>
    <dgm:pt modelId="{43C998BD-0AD0-4212-9B1C-25780B1FFE98}" type="pres">
      <dgm:prSet presAssocID="{85A638C7-7139-4940-9E60-EAE5EB77E122}" presName="thickLine" presStyleLbl="alignNode1" presStyleIdx="0" presStyleCnt="4"/>
      <dgm:spPr/>
    </dgm:pt>
    <dgm:pt modelId="{9F282333-FD8C-4716-8EC9-E42F7E7BCAEB}" type="pres">
      <dgm:prSet presAssocID="{85A638C7-7139-4940-9E60-EAE5EB77E122}" presName="horz1" presStyleCnt="0"/>
      <dgm:spPr/>
    </dgm:pt>
    <dgm:pt modelId="{5976313D-AF68-4721-83A6-0E8CBF8F47B0}" type="pres">
      <dgm:prSet presAssocID="{85A638C7-7139-4940-9E60-EAE5EB77E122}" presName="tx1" presStyleLbl="revTx" presStyleIdx="0" presStyleCnt="4"/>
      <dgm:spPr/>
    </dgm:pt>
    <dgm:pt modelId="{016994FD-0A34-4B55-A255-EC8A756A54E1}" type="pres">
      <dgm:prSet presAssocID="{85A638C7-7139-4940-9E60-EAE5EB77E122}" presName="vert1" presStyleCnt="0"/>
      <dgm:spPr/>
    </dgm:pt>
    <dgm:pt modelId="{3C6F15D1-E772-47F6-AC17-447E4F0D803E}" type="pres">
      <dgm:prSet presAssocID="{5520AE14-37AA-4A6D-9CF8-1DFBE08C7D45}" presName="thickLine" presStyleLbl="alignNode1" presStyleIdx="1" presStyleCnt="4"/>
      <dgm:spPr/>
    </dgm:pt>
    <dgm:pt modelId="{7163B363-EC5D-41C5-99C8-B1AC9E623EC1}" type="pres">
      <dgm:prSet presAssocID="{5520AE14-37AA-4A6D-9CF8-1DFBE08C7D45}" presName="horz1" presStyleCnt="0"/>
      <dgm:spPr/>
    </dgm:pt>
    <dgm:pt modelId="{5B4F9A2A-EC73-4BD9-A5A5-9BC9B7A2C9F8}" type="pres">
      <dgm:prSet presAssocID="{5520AE14-37AA-4A6D-9CF8-1DFBE08C7D45}" presName="tx1" presStyleLbl="revTx" presStyleIdx="1" presStyleCnt="4"/>
      <dgm:spPr/>
    </dgm:pt>
    <dgm:pt modelId="{FDC42D5D-BE49-4B14-B065-9C1001A7D9EB}" type="pres">
      <dgm:prSet presAssocID="{5520AE14-37AA-4A6D-9CF8-1DFBE08C7D45}" presName="vert1" presStyleCnt="0"/>
      <dgm:spPr/>
    </dgm:pt>
    <dgm:pt modelId="{3AB604C9-CB41-4FE7-AB16-4A91D060CC6B}" type="pres">
      <dgm:prSet presAssocID="{F375A3B7-B61D-4890-87FE-C441792A444D}" presName="thickLine" presStyleLbl="alignNode1" presStyleIdx="2" presStyleCnt="4"/>
      <dgm:spPr/>
    </dgm:pt>
    <dgm:pt modelId="{BF269C56-06A3-4181-BDCF-D18001EF6E4D}" type="pres">
      <dgm:prSet presAssocID="{F375A3B7-B61D-4890-87FE-C441792A444D}" presName="horz1" presStyleCnt="0"/>
      <dgm:spPr/>
    </dgm:pt>
    <dgm:pt modelId="{CAD20813-F9FB-46BB-9A06-3B95B02CE69A}" type="pres">
      <dgm:prSet presAssocID="{F375A3B7-B61D-4890-87FE-C441792A444D}" presName="tx1" presStyleLbl="revTx" presStyleIdx="2" presStyleCnt="4"/>
      <dgm:spPr/>
    </dgm:pt>
    <dgm:pt modelId="{21E3E235-B167-4FAC-A64E-8623F4568CEB}" type="pres">
      <dgm:prSet presAssocID="{F375A3B7-B61D-4890-87FE-C441792A444D}" presName="vert1" presStyleCnt="0"/>
      <dgm:spPr/>
    </dgm:pt>
    <dgm:pt modelId="{0A33215E-A2B7-48D6-A04F-F75EA59BC1C6}" type="pres">
      <dgm:prSet presAssocID="{92DF57E3-6598-4F38-A9C7-755113356C58}" presName="thickLine" presStyleLbl="alignNode1" presStyleIdx="3" presStyleCnt="4"/>
      <dgm:spPr/>
    </dgm:pt>
    <dgm:pt modelId="{D76F235F-DF5C-4013-94E7-EF04595198D5}" type="pres">
      <dgm:prSet presAssocID="{92DF57E3-6598-4F38-A9C7-755113356C58}" presName="horz1" presStyleCnt="0"/>
      <dgm:spPr/>
    </dgm:pt>
    <dgm:pt modelId="{5DCC55A0-B463-4103-9BFD-78DC111D6002}" type="pres">
      <dgm:prSet presAssocID="{92DF57E3-6598-4F38-A9C7-755113356C58}" presName="tx1" presStyleLbl="revTx" presStyleIdx="3" presStyleCnt="4"/>
      <dgm:spPr/>
    </dgm:pt>
    <dgm:pt modelId="{D5303B0A-9F69-48F5-8D13-82E5D72F5FB7}" type="pres">
      <dgm:prSet presAssocID="{92DF57E3-6598-4F38-A9C7-755113356C58}" presName="vert1" presStyleCnt="0"/>
      <dgm:spPr/>
    </dgm:pt>
  </dgm:ptLst>
  <dgm:cxnLst>
    <dgm:cxn modelId="{B700AD0E-3F07-4748-B7D2-DB6E548AB8C7}" type="presOf" srcId="{F375A3B7-B61D-4890-87FE-C441792A444D}" destId="{CAD20813-F9FB-46BB-9A06-3B95B02CE69A}" srcOrd="0" destOrd="0" presId="urn:microsoft.com/office/officeart/2008/layout/LinedList"/>
    <dgm:cxn modelId="{0F4D491B-D80B-43CF-B5E2-812AB7608D5F}" srcId="{12014F16-E001-484B-9C52-9819F01DABF5}" destId="{F375A3B7-B61D-4890-87FE-C441792A444D}" srcOrd="2" destOrd="0" parTransId="{F18785A9-D7AE-44FC-AC34-9DDFCB8584B8}" sibTransId="{9FE50BB4-3B5F-4205-8BE7-54056043A084}"/>
    <dgm:cxn modelId="{CE37CC5F-C0F2-4817-B005-F0AD2107DD3A}" srcId="{12014F16-E001-484B-9C52-9819F01DABF5}" destId="{85A638C7-7139-4940-9E60-EAE5EB77E122}" srcOrd="0" destOrd="0" parTransId="{71D7AC39-E55A-448C-AA5F-85C39AC529E7}" sibTransId="{7FD6813E-3453-4A15-8B0B-4D9F0590D4E0}"/>
    <dgm:cxn modelId="{F872206D-D268-4499-91DB-1CA4CB598D1C}" type="presOf" srcId="{12014F16-E001-484B-9C52-9819F01DABF5}" destId="{FA974CF1-F22D-47E2-8679-DECD8EF03495}" srcOrd="0" destOrd="0" presId="urn:microsoft.com/office/officeart/2008/layout/LinedList"/>
    <dgm:cxn modelId="{84098489-877B-4679-8A89-C692D662CCAE}" srcId="{12014F16-E001-484B-9C52-9819F01DABF5}" destId="{92DF57E3-6598-4F38-A9C7-755113356C58}" srcOrd="3" destOrd="0" parTransId="{C69DE500-A1C4-4F89-B90A-31278D6377FE}" sibTransId="{E8C23F1F-FA93-4246-9CFE-4F1BA59176D4}"/>
    <dgm:cxn modelId="{C299E79D-F861-4AEA-8CC0-1D735BCFC944}" srcId="{12014F16-E001-484B-9C52-9819F01DABF5}" destId="{5520AE14-37AA-4A6D-9CF8-1DFBE08C7D45}" srcOrd="1" destOrd="0" parTransId="{AF6C57D9-6F16-4791-BE7D-3BEC91373341}" sibTransId="{C874CC2E-D15A-4C7B-9ADA-BB02DC11884F}"/>
    <dgm:cxn modelId="{E67F09AD-1BE4-4705-8D4B-13106AAA268A}" type="presOf" srcId="{5520AE14-37AA-4A6D-9CF8-1DFBE08C7D45}" destId="{5B4F9A2A-EC73-4BD9-A5A5-9BC9B7A2C9F8}" srcOrd="0" destOrd="0" presId="urn:microsoft.com/office/officeart/2008/layout/LinedList"/>
    <dgm:cxn modelId="{96356FEC-A335-4864-9601-A2EE88D3BF1F}" type="presOf" srcId="{85A638C7-7139-4940-9E60-EAE5EB77E122}" destId="{5976313D-AF68-4721-83A6-0E8CBF8F47B0}" srcOrd="0" destOrd="0" presId="urn:microsoft.com/office/officeart/2008/layout/LinedList"/>
    <dgm:cxn modelId="{554113FA-8EF2-4B93-8039-62D360F9B8A4}" type="presOf" srcId="{92DF57E3-6598-4F38-A9C7-755113356C58}" destId="{5DCC55A0-B463-4103-9BFD-78DC111D6002}" srcOrd="0" destOrd="0" presId="urn:microsoft.com/office/officeart/2008/layout/LinedList"/>
    <dgm:cxn modelId="{EB56F767-1ABE-468D-A5C1-A102AAD8E726}" type="presParOf" srcId="{FA974CF1-F22D-47E2-8679-DECD8EF03495}" destId="{43C998BD-0AD0-4212-9B1C-25780B1FFE98}" srcOrd="0" destOrd="0" presId="urn:microsoft.com/office/officeart/2008/layout/LinedList"/>
    <dgm:cxn modelId="{70212BC4-BD2D-46C7-A025-8EFFD730870F}" type="presParOf" srcId="{FA974CF1-F22D-47E2-8679-DECD8EF03495}" destId="{9F282333-FD8C-4716-8EC9-E42F7E7BCAEB}" srcOrd="1" destOrd="0" presId="urn:microsoft.com/office/officeart/2008/layout/LinedList"/>
    <dgm:cxn modelId="{58F7A01E-4009-4F0E-B29C-911A5331EBBF}" type="presParOf" srcId="{9F282333-FD8C-4716-8EC9-E42F7E7BCAEB}" destId="{5976313D-AF68-4721-83A6-0E8CBF8F47B0}" srcOrd="0" destOrd="0" presId="urn:microsoft.com/office/officeart/2008/layout/LinedList"/>
    <dgm:cxn modelId="{154F97DB-1856-4F35-BC80-D6F92BC30A0E}" type="presParOf" srcId="{9F282333-FD8C-4716-8EC9-E42F7E7BCAEB}" destId="{016994FD-0A34-4B55-A255-EC8A756A54E1}" srcOrd="1" destOrd="0" presId="urn:microsoft.com/office/officeart/2008/layout/LinedList"/>
    <dgm:cxn modelId="{91420631-3ABB-4949-9B0B-E8EF2388EDB2}" type="presParOf" srcId="{FA974CF1-F22D-47E2-8679-DECD8EF03495}" destId="{3C6F15D1-E772-47F6-AC17-447E4F0D803E}" srcOrd="2" destOrd="0" presId="urn:microsoft.com/office/officeart/2008/layout/LinedList"/>
    <dgm:cxn modelId="{B5394327-6549-4B9E-BBA8-4F86A9601204}" type="presParOf" srcId="{FA974CF1-F22D-47E2-8679-DECD8EF03495}" destId="{7163B363-EC5D-41C5-99C8-B1AC9E623EC1}" srcOrd="3" destOrd="0" presId="urn:microsoft.com/office/officeart/2008/layout/LinedList"/>
    <dgm:cxn modelId="{6F9F1048-F4BF-4CE3-9B06-ED4DAA6ABA13}" type="presParOf" srcId="{7163B363-EC5D-41C5-99C8-B1AC9E623EC1}" destId="{5B4F9A2A-EC73-4BD9-A5A5-9BC9B7A2C9F8}" srcOrd="0" destOrd="0" presId="urn:microsoft.com/office/officeart/2008/layout/LinedList"/>
    <dgm:cxn modelId="{13B94D7A-5066-47CB-AAB7-4BFD79647F9E}" type="presParOf" srcId="{7163B363-EC5D-41C5-99C8-B1AC9E623EC1}" destId="{FDC42D5D-BE49-4B14-B065-9C1001A7D9EB}" srcOrd="1" destOrd="0" presId="urn:microsoft.com/office/officeart/2008/layout/LinedList"/>
    <dgm:cxn modelId="{00A8DA2E-D667-4AC5-9D8C-C02AD1B2C0AF}" type="presParOf" srcId="{FA974CF1-F22D-47E2-8679-DECD8EF03495}" destId="{3AB604C9-CB41-4FE7-AB16-4A91D060CC6B}" srcOrd="4" destOrd="0" presId="urn:microsoft.com/office/officeart/2008/layout/LinedList"/>
    <dgm:cxn modelId="{271D93CF-DDFC-48B8-822F-6365B898E645}" type="presParOf" srcId="{FA974CF1-F22D-47E2-8679-DECD8EF03495}" destId="{BF269C56-06A3-4181-BDCF-D18001EF6E4D}" srcOrd="5" destOrd="0" presId="urn:microsoft.com/office/officeart/2008/layout/LinedList"/>
    <dgm:cxn modelId="{9A25D099-CACA-4977-9504-74608402E33D}" type="presParOf" srcId="{BF269C56-06A3-4181-BDCF-D18001EF6E4D}" destId="{CAD20813-F9FB-46BB-9A06-3B95B02CE69A}" srcOrd="0" destOrd="0" presId="urn:microsoft.com/office/officeart/2008/layout/LinedList"/>
    <dgm:cxn modelId="{D59A27AC-0F0F-423C-8508-6954C6B7A072}" type="presParOf" srcId="{BF269C56-06A3-4181-BDCF-D18001EF6E4D}" destId="{21E3E235-B167-4FAC-A64E-8623F4568CEB}" srcOrd="1" destOrd="0" presId="urn:microsoft.com/office/officeart/2008/layout/LinedList"/>
    <dgm:cxn modelId="{9A70A301-52C6-45EC-BD9A-2A9D43901050}" type="presParOf" srcId="{FA974CF1-F22D-47E2-8679-DECD8EF03495}" destId="{0A33215E-A2B7-48D6-A04F-F75EA59BC1C6}" srcOrd="6" destOrd="0" presId="urn:microsoft.com/office/officeart/2008/layout/LinedList"/>
    <dgm:cxn modelId="{17797308-9F4C-4F40-9A9B-840D323191DC}" type="presParOf" srcId="{FA974CF1-F22D-47E2-8679-DECD8EF03495}" destId="{D76F235F-DF5C-4013-94E7-EF04595198D5}" srcOrd="7" destOrd="0" presId="urn:microsoft.com/office/officeart/2008/layout/LinedList"/>
    <dgm:cxn modelId="{0BF55CEC-1A53-4A94-B8CB-D08338EBB5C3}" type="presParOf" srcId="{D76F235F-DF5C-4013-94E7-EF04595198D5}" destId="{5DCC55A0-B463-4103-9BFD-78DC111D6002}" srcOrd="0" destOrd="0" presId="urn:microsoft.com/office/officeart/2008/layout/LinedList"/>
    <dgm:cxn modelId="{B51E604C-6D8B-4714-8233-5E5BC9487D6A}" type="presParOf" srcId="{D76F235F-DF5C-4013-94E7-EF04595198D5}" destId="{D5303B0A-9F69-48F5-8D13-82E5D72F5FB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B4566F-0075-449A-8425-26792BC42F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E64C8F4-3500-4560-B0AB-334691A0EDA6}">
      <dgm:prSet/>
      <dgm:spPr>
        <a:solidFill>
          <a:schemeClr val="accent2"/>
        </a:solidFill>
      </dgm:spPr>
      <dgm:t>
        <a:bodyPr/>
        <a:lstStyle/>
        <a:p>
          <a:r>
            <a:rPr lang="en-US" dirty="0"/>
            <a:t>Cannot bill 97151 and 97155 at the same time</a:t>
          </a:r>
        </a:p>
      </dgm:t>
    </dgm:pt>
    <dgm:pt modelId="{01465E59-A6CE-4F51-955E-092F87DC792F}" type="parTrans" cxnId="{18710B65-C5EB-4271-963F-C6EFDB012D60}">
      <dgm:prSet/>
      <dgm:spPr/>
      <dgm:t>
        <a:bodyPr/>
        <a:lstStyle/>
        <a:p>
          <a:endParaRPr lang="en-US"/>
        </a:p>
      </dgm:t>
    </dgm:pt>
    <dgm:pt modelId="{ECE88AAB-4CDD-4C1F-BED7-2F8581660BCF}" type="sibTrans" cxnId="{18710B65-C5EB-4271-963F-C6EFDB012D60}">
      <dgm:prSet/>
      <dgm:spPr/>
      <dgm:t>
        <a:bodyPr/>
        <a:lstStyle/>
        <a:p>
          <a:endParaRPr lang="en-US"/>
        </a:p>
      </dgm:t>
    </dgm:pt>
    <dgm:pt modelId="{BDDE9FD1-0487-4B9C-9EE2-8DF592B1540D}">
      <dgm:prSet/>
      <dgm:spPr>
        <a:solidFill>
          <a:srgbClr val="7030A0"/>
        </a:solidFill>
      </dgm:spPr>
      <dgm:t>
        <a:bodyPr/>
        <a:lstStyle/>
        <a:p>
          <a:r>
            <a:rPr lang="en-US"/>
            <a:t>Cannot bill 97153 and 97155 at the same time</a:t>
          </a:r>
        </a:p>
      </dgm:t>
    </dgm:pt>
    <dgm:pt modelId="{0DD2C838-9472-428E-B913-178B8168177F}" type="parTrans" cxnId="{B165A7FD-D0BB-4628-AC4F-ECE1729133AB}">
      <dgm:prSet/>
      <dgm:spPr/>
      <dgm:t>
        <a:bodyPr/>
        <a:lstStyle/>
        <a:p>
          <a:endParaRPr lang="en-US"/>
        </a:p>
      </dgm:t>
    </dgm:pt>
    <dgm:pt modelId="{B04F92B9-A4B9-4DF4-80D7-A1E123FB382E}" type="sibTrans" cxnId="{B165A7FD-D0BB-4628-AC4F-ECE1729133AB}">
      <dgm:prSet/>
      <dgm:spPr/>
      <dgm:t>
        <a:bodyPr/>
        <a:lstStyle/>
        <a:p>
          <a:endParaRPr lang="en-US"/>
        </a:p>
      </dgm:t>
    </dgm:pt>
    <dgm:pt modelId="{2408A9B1-C7EC-4C13-BB0A-1E9FF0273F80}">
      <dgm:prSet/>
      <dgm:spPr/>
      <dgm:t>
        <a:bodyPr/>
        <a:lstStyle/>
        <a:p>
          <a:r>
            <a:rPr lang="en-US"/>
            <a:t>CAN bill 97155 and 97156 at the same time</a:t>
          </a:r>
        </a:p>
      </dgm:t>
    </dgm:pt>
    <dgm:pt modelId="{DAA21568-603D-451B-B051-C847A472C62B}" type="parTrans" cxnId="{8EBAFD24-03FB-496E-A48D-86AB13F4AFB5}">
      <dgm:prSet/>
      <dgm:spPr/>
      <dgm:t>
        <a:bodyPr/>
        <a:lstStyle/>
        <a:p>
          <a:endParaRPr lang="en-US"/>
        </a:p>
      </dgm:t>
    </dgm:pt>
    <dgm:pt modelId="{E16E1CE3-7D4A-415C-81E6-6D3E1E0EC74D}" type="sibTrans" cxnId="{8EBAFD24-03FB-496E-A48D-86AB13F4AFB5}">
      <dgm:prSet/>
      <dgm:spPr/>
      <dgm:t>
        <a:bodyPr/>
        <a:lstStyle/>
        <a:p>
          <a:endParaRPr lang="en-US"/>
        </a:p>
      </dgm:t>
    </dgm:pt>
    <dgm:pt modelId="{642A97B5-3534-4DF8-B4AE-7B44104B0A24}">
      <dgm:prSet/>
      <dgm:spPr>
        <a:solidFill>
          <a:schemeClr val="accent1">
            <a:lumMod val="60000"/>
            <a:lumOff val="40000"/>
          </a:schemeClr>
        </a:solidFill>
      </dgm:spPr>
      <dgm:t>
        <a:bodyPr/>
        <a:lstStyle/>
        <a:p>
          <a:r>
            <a:rPr lang="en-US"/>
            <a:t>CAN bill 97153 and 97156 at the same time</a:t>
          </a:r>
        </a:p>
      </dgm:t>
    </dgm:pt>
    <dgm:pt modelId="{06F2B6F9-4567-4BEB-A77E-B3079BC05F5C}" type="parTrans" cxnId="{E02EFEE8-5643-4EC7-8EB6-1A248B0726CE}">
      <dgm:prSet/>
      <dgm:spPr/>
      <dgm:t>
        <a:bodyPr/>
        <a:lstStyle/>
        <a:p>
          <a:endParaRPr lang="en-US"/>
        </a:p>
      </dgm:t>
    </dgm:pt>
    <dgm:pt modelId="{BFB56FC5-6896-467A-9FA7-D9A0322CDA2E}" type="sibTrans" cxnId="{E02EFEE8-5643-4EC7-8EB6-1A248B0726CE}">
      <dgm:prSet/>
      <dgm:spPr/>
      <dgm:t>
        <a:bodyPr/>
        <a:lstStyle/>
        <a:p>
          <a:endParaRPr lang="en-US"/>
        </a:p>
      </dgm:t>
    </dgm:pt>
    <dgm:pt modelId="{014578C4-F456-471B-A7AA-E391E1E39735}">
      <dgm:prSet/>
      <dgm:spPr>
        <a:solidFill>
          <a:schemeClr val="accent6">
            <a:lumMod val="75000"/>
          </a:schemeClr>
        </a:solidFill>
      </dgm:spPr>
      <dgm:t>
        <a:bodyPr/>
        <a:lstStyle/>
        <a:p>
          <a:r>
            <a:rPr lang="en-US"/>
            <a:t>CAN bill 97151, 97153 and 97156 at the same time</a:t>
          </a:r>
        </a:p>
      </dgm:t>
    </dgm:pt>
    <dgm:pt modelId="{5C9B9E06-3901-431E-8468-D28C9B742962}" type="parTrans" cxnId="{56188E70-5580-4AFD-B5BD-61B450452503}">
      <dgm:prSet/>
      <dgm:spPr/>
      <dgm:t>
        <a:bodyPr/>
        <a:lstStyle/>
        <a:p>
          <a:endParaRPr lang="en-US"/>
        </a:p>
      </dgm:t>
    </dgm:pt>
    <dgm:pt modelId="{F7B07C06-9C47-4144-B244-AAFD543517AF}" type="sibTrans" cxnId="{56188E70-5580-4AFD-B5BD-61B450452503}">
      <dgm:prSet/>
      <dgm:spPr/>
      <dgm:t>
        <a:bodyPr/>
        <a:lstStyle/>
        <a:p>
          <a:endParaRPr lang="en-US"/>
        </a:p>
      </dgm:t>
    </dgm:pt>
    <dgm:pt modelId="{73CE8FB3-7F03-412C-84CB-8B93880E7F0F}">
      <dgm:prSet/>
      <dgm:spPr>
        <a:solidFill>
          <a:schemeClr val="accent6"/>
        </a:solidFill>
      </dgm:spPr>
      <dgm:t>
        <a:bodyPr/>
        <a:lstStyle/>
        <a:p>
          <a:r>
            <a:rPr lang="en-US"/>
            <a:t>CAN bill 97157 and 97158 at the same time</a:t>
          </a:r>
        </a:p>
      </dgm:t>
    </dgm:pt>
    <dgm:pt modelId="{2321A83A-2A5B-4252-B11B-35E59BF24214}" type="parTrans" cxnId="{B27FBFFE-1727-4E80-ACA4-C4A9A83191AC}">
      <dgm:prSet/>
      <dgm:spPr/>
      <dgm:t>
        <a:bodyPr/>
        <a:lstStyle/>
        <a:p>
          <a:endParaRPr lang="en-US"/>
        </a:p>
      </dgm:t>
    </dgm:pt>
    <dgm:pt modelId="{25501717-8543-4AFD-A788-FAC3D5D995DE}" type="sibTrans" cxnId="{B27FBFFE-1727-4E80-ACA4-C4A9A83191AC}">
      <dgm:prSet/>
      <dgm:spPr/>
      <dgm:t>
        <a:bodyPr/>
        <a:lstStyle/>
        <a:p>
          <a:endParaRPr lang="en-US"/>
        </a:p>
      </dgm:t>
    </dgm:pt>
    <dgm:pt modelId="{15724ECC-36F6-4E7F-A017-4C45CDFAEFEC}" type="pres">
      <dgm:prSet presAssocID="{2EB4566F-0075-449A-8425-26792BC42F0A}" presName="linear" presStyleCnt="0">
        <dgm:presLayoutVars>
          <dgm:animLvl val="lvl"/>
          <dgm:resizeHandles val="exact"/>
        </dgm:presLayoutVars>
      </dgm:prSet>
      <dgm:spPr/>
    </dgm:pt>
    <dgm:pt modelId="{B387B672-BDFB-4AB5-BC59-8FD2228CAFFA}" type="pres">
      <dgm:prSet presAssocID="{DE64C8F4-3500-4560-B0AB-334691A0EDA6}" presName="parentText" presStyleLbl="node1" presStyleIdx="0" presStyleCnt="6">
        <dgm:presLayoutVars>
          <dgm:chMax val="0"/>
          <dgm:bulletEnabled val="1"/>
        </dgm:presLayoutVars>
      </dgm:prSet>
      <dgm:spPr/>
    </dgm:pt>
    <dgm:pt modelId="{77DDC009-D712-410C-B73E-64A11D52BBE5}" type="pres">
      <dgm:prSet presAssocID="{ECE88AAB-4CDD-4C1F-BED7-2F8581660BCF}" presName="spacer" presStyleCnt="0"/>
      <dgm:spPr/>
    </dgm:pt>
    <dgm:pt modelId="{3AFA2990-FCFD-4B5F-917A-1D0103EDD782}" type="pres">
      <dgm:prSet presAssocID="{BDDE9FD1-0487-4B9C-9EE2-8DF592B1540D}" presName="parentText" presStyleLbl="node1" presStyleIdx="1" presStyleCnt="6">
        <dgm:presLayoutVars>
          <dgm:chMax val="0"/>
          <dgm:bulletEnabled val="1"/>
        </dgm:presLayoutVars>
      </dgm:prSet>
      <dgm:spPr/>
    </dgm:pt>
    <dgm:pt modelId="{C9953398-E8DD-4D90-BC94-240DDA6EBBE5}" type="pres">
      <dgm:prSet presAssocID="{B04F92B9-A4B9-4DF4-80D7-A1E123FB382E}" presName="spacer" presStyleCnt="0"/>
      <dgm:spPr/>
    </dgm:pt>
    <dgm:pt modelId="{1AE221C8-D813-4AD9-A9F0-AF097D16C524}" type="pres">
      <dgm:prSet presAssocID="{2408A9B1-C7EC-4C13-BB0A-1E9FF0273F80}" presName="parentText" presStyleLbl="node1" presStyleIdx="2" presStyleCnt="6">
        <dgm:presLayoutVars>
          <dgm:chMax val="0"/>
          <dgm:bulletEnabled val="1"/>
        </dgm:presLayoutVars>
      </dgm:prSet>
      <dgm:spPr/>
    </dgm:pt>
    <dgm:pt modelId="{53FCAD2C-9AAC-4E60-B12C-A168E4493681}" type="pres">
      <dgm:prSet presAssocID="{E16E1CE3-7D4A-415C-81E6-6D3E1E0EC74D}" presName="spacer" presStyleCnt="0"/>
      <dgm:spPr/>
    </dgm:pt>
    <dgm:pt modelId="{1C37E5EB-2128-4AEC-B0C2-712067289DB5}" type="pres">
      <dgm:prSet presAssocID="{642A97B5-3534-4DF8-B4AE-7B44104B0A24}" presName="parentText" presStyleLbl="node1" presStyleIdx="3" presStyleCnt="6">
        <dgm:presLayoutVars>
          <dgm:chMax val="0"/>
          <dgm:bulletEnabled val="1"/>
        </dgm:presLayoutVars>
      </dgm:prSet>
      <dgm:spPr/>
    </dgm:pt>
    <dgm:pt modelId="{5F5658F5-B30C-47CE-B14D-DBF2AD26FA3F}" type="pres">
      <dgm:prSet presAssocID="{BFB56FC5-6896-467A-9FA7-D9A0322CDA2E}" presName="spacer" presStyleCnt="0"/>
      <dgm:spPr/>
    </dgm:pt>
    <dgm:pt modelId="{DB2C071D-42F9-43BA-96EB-C5BD6FA14F22}" type="pres">
      <dgm:prSet presAssocID="{014578C4-F456-471B-A7AA-E391E1E39735}" presName="parentText" presStyleLbl="node1" presStyleIdx="4" presStyleCnt="6">
        <dgm:presLayoutVars>
          <dgm:chMax val="0"/>
          <dgm:bulletEnabled val="1"/>
        </dgm:presLayoutVars>
      </dgm:prSet>
      <dgm:spPr/>
    </dgm:pt>
    <dgm:pt modelId="{7C2ECBC0-A8DB-47CF-9F83-46E494972C3F}" type="pres">
      <dgm:prSet presAssocID="{F7B07C06-9C47-4144-B244-AAFD543517AF}" presName="spacer" presStyleCnt="0"/>
      <dgm:spPr/>
    </dgm:pt>
    <dgm:pt modelId="{7569B711-4ED0-496A-966A-47E3870AA659}" type="pres">
      <dgm:prSet presAssocID="{73CE8FB3-7F03-412C-84CB-8B93880E7F0F}" presName="parentText" presStyleLbl="node1" presStyleIdx="5" presStyleCnt="6">
        <dgm:presLayoutVars>
          <dgm:chMax val="0"/>
          <dgm:bulletEnabled val="1"/>
        </dgm:presLayoutVars>
      </dgm:prSet>
      <dgm:spPr/>
    </dgm:pt>
  </dgm:ptLst>
  <dgm:cxnLst>
    <dgm:cxn modelId="{8EBAFD24-03FB-496E-A48D-86AB13F4AFB5}" srcId="{2EB4566F-0075-449A-8425-26792BC42F0A}" destId="{2408A9B1-C7EC-4C13-BB0A-1E9FF0273F80}" srcOrd="2" destOrd="0" parTransId="{DAA21568-603D-451B-B051-C847A472C62B}" sibTransId="{E16E1CE3-7D4A-415C-81E6-6D3E1E0EC74D}"/>
    <dgm:cxn modelId="{B75F3028-14C2-4ABE-B886-E8C4F7B358D9}" type="presOf" srcId="{014578C4-F456-471B-A7AA-E391E1E39735}" destId="{DB2C071D-42F9-43BA-96EB-C5BD6FA14F22}" srcOrd="0" destOrd="0" presId="urn:microsoft.com/office/officeart/2005/8/layout/vList2"/>
    <dgm:cxn modelId="{5C1D9F3F-CE5A-492E-8CBD-D2B4D8BE2D35}" type="presOf" srcId="{642A97B5-3534-4DF8-B4AE-7B44104B0A24}" destId="{1C37E5EB-2128-4AEC-B0C2-712067289DB5}" srcOrd="0" destOrd="0" presId="urn:microsoft.com/office/officeart/2005/8/layout/vList2"/>
    <dgm:cxn modelId="{18710B65-C5EB-4271-963F-C6EFDB012D60}" srcId="{2EB4566F-0075-449A-8425-26792BC42F0A}" destId="{DE64C8F4-3500-4560-B0AB-334691A0EDA6}" srcOrd="0" destOrd="0" parTransId="{01465E59-A6CE-4F51-955E-092F87DC792F}" sibTransId="{ECE88AAB-4CDD-4C1F-BED7-2F8581660BCF}"/>
    <dgm:cxn modelId="{915AC248-D6C2-4B88-97F3-7439ECE323F2}" type="presOf" srcId="{73CE8FB3-7F03-412C-84CB-8B93880E7F0F}" destId="{7569B711-4ED0-496A-966A-47E3870AA659}" srcOrd="0" destOrd="0" presId="urn:microsoft.com/office/officeart/2005/8/layout/vList2"/>
    <dgm:cxn modelId="{56188E70-5580-4AFD-B5BD-61B450452503}" srcId="{2EB4566F-0075-449A-8425-26792BC42F0A}" destId="{014578C4-F456-471B-A7AA-E391E1E39735}" srcOrd="4" destOrd="0" parTransId="{5C9B9E06-3901-431E-8468-D28C9B742962}" sibTransId="{F7B07C06-9C47-4144-B244-AAFD543517AF}"/>
    <dgm:cxn modelId="{326BE150-A0A4-4DA4-ACB0-A2D9753CF5F5}" type="presOf" srcId="{BDDE9FD1-0487-4B9C-9EE2-8DF592B1540D}" destId="{3AFA2990-FCFD-4B5F-917A-1D0103EDD782}" srcOrd="0" destOrd="0" presId="urn:microsoft.com/office/officeart/2005/8/layout/vList2"/>
    <dgm:cxn modelId="{B308FECA-EFE4-417C-8B97-E6393573DFE3}" type="presOf" srcId="{2EB4566F-0075-449A-8425-26792BC42F0A}" destId="{15724ECC-36F6-4E7F-A017-4C45CDFAEFEC}" srcOrd="0" destOrd="0" presId="urn:microsoft.com/office/officeart/2005/8/layout/vList2"/>
    <dgm:cxn modelId="{5BDC8BE2-7C4F-4E27-8A2A-FBD64C0266C5}" type="presOf" srcId="{DE64C8F4-3500-4560-B0AB-334691A0EDA6}" destId="{B387B672-BDFB-4AB5-BC59-8FD2228CAFFA}" srcOrd="0" destOrd="0" presId="urn:microsoft.com/office/officeart/2005/8/layout/vList2"/>
    <dgm:cxn modelId="{E02EFEE8-5643-4EC7-8EB6-1A248B0726CE}" srcId="{2EB4566F-0075-449A-8425-26792BC42F0A}" destId="{642A97B5-3534-4DF8-B4AE-7B44104B0A24}" srcOrd="3" destOrd="0" parTransId="{06F2B6F9-4567-4BEB-A77E-B3079BC05F5C}" sibTransId="{BFB56FC5-6896-467A-9FA7-D9A0322CDA2E}"/>
    <dgm:cxn modelId="{3244D6FC-EB36-4C7F-8F62-5E80399CDA28}" type="presOf" srcId="{2408A9B1-C7EC-4C13-BB0A-1E9FF0273F80}" destId="{1AE221C8-D813-4AD9-A9F0-AF097D16C524}" srcOrd="0" destOrd="0" presId="urn:microsoft.com/office/officeart/2005/8/layout/vList2"/>
    <dgm:cxn modelId="{B165A7FD-D0BB-4628-AC4F-ECE1729133AB}" srcId="{2EB4566F-0075-449A-8425-26792BC42F0A}" destId="{BDDE9FD1-0487-4B9C-9EE2-8DF592B1540D}" srcOrd="1" destOrd="0" parTransId="{0DD2C838-9472-428E-B913-178B8168177F}" sibTransId="{B04F92B9-A4B9-4DF4-80D7-A1E123FB382E}"/>
    <dgm:cxn modelId="{B27FBFFE-1727-4E80-ACA4-C4A9A83191AC}" srcId="{2EB4566F-0075-449A-8425-26792BC42F0A}" destId="{73CE8FB3-7F03-412C-84CB-8B93880E7F0F}" srcOrd="5" destOrd="0" parTransId="{2321A83A-2A5B-4252-B11B-35E59BF24214}" sibTransId="{25501717-8543-4AFD-A788-FAC3D5D995DE}"/>
    <dgm:cxn modelId="{9040883F-3952-49F9-8022-4155A63A1F3A}" type="presParOf" srcId="{15724ECC-36F6-4E7F-A017-4C45CDFAEFEC}" destId="{B387B672-BDFB-4AB5-BC59-8FD2228CAFFA}" srcOrd="0" destOrd="0" presId="urn:microsoft.com/office/officeart/2005/8/layout/vList2"/>
    <dgm:cxn modelId="{77235B82-B5DE-4482-B8D6-A5FB0AD4B38F}" type="presParOf" srcId="{15724ECC-36F6-4E7F-A017-4C45CDFAEFEC}" destId="{77DDC009-D712-410C-B73E-64A11D52BBE5}" srcOrd="1" destOrd="0" presId="urn:microsoft.com/office/officeart/2005/8/layout/vList2"/>
    <dgm:cxn modelId="{6DE37CE7-FEB1-4E2F-A52A-590B162EBFC4}" type="presParOf" srcId="{15724ECC-36F6-4E7F-A017-4C45CDFAEFEC}" destId="{3AFA2990-FCFD-4B5F-917A-1D0103EDD782}" srcOrd="2" destOrd="0" presId="urn:microsoft.com/office/officeart/2005/8/layout/vList2"/>
    <dgm:cxn modelId="{0B8F8262-E341-46F4-B614-79EEB2C8BBBF}" type="presParOf" srcId="{15724ECC-36F6-4E7F-A017-4C45CDFAEFEC}" destId="{C9953398-E8DD-4D90-BC94-240DDA6EBBE5}" srcOrd="3" destOrd="0" presId="urn:microsoft.com/office/officeart/2005/8/layout/vList2"/>
    <dgm:cxn modelId="{1825D6F5-E01F-4057-A055-66153734304D}" type="presParOf" srcId="{15724ECC-36F6-4E7F-A017-4C45CDFAEFEC}" destId="{1AE221C8-D813-4AD9-A9F0-AF097D16C524}" srcOrd="4" destOrd="0" presId="urn:microsoft.com/office/officeart/2005/8/layout/vList2"/>
    <dgm:cxn modelId="{073835FF-F0F3-4BEA-B4CA-CD9C95899794}" type="presParOf" srcId="{15724ECC-36F6-4E7F-A017-4C45CDFAEFEC}" destId="{53FCAD2C-9AAC-4E60-B12C-A168E4493681}" srcOrd="5" destOrd="0" presId="urn:microsoft.com/office/officeart/2005/8/layout/vList2"/>
    <dgm:cxn modelId="{030E9064-2FB8-42C3-8625-46E26FE5FB1B}" type="presParOf" srcId="{15724ECC-36F6-4E7F-A017-4C45CDFAEFEC}" destId="{1C37E5EB-2128-4AEC-B0C2-712067289DB5}" srcOrd="6" destOrd="0" presId="urn:microsoft.com/office/officeart/2005/8/layout/vList2"/>
    <dgm:cxn modelId="{7407748F-53C3-4D36-8E9D-ABB6112145EE}" type="presParOf" srcId="{15724ECC-36F6-4E7F-A017-4C45CDFAEFEC}" destId="{5F5658F5-B30C-47CE-B14D-DBF2AD26FA3F}" srcOrd="7" destOrd="0" presId="urn:microsoft.com/office/officeart/2005/8/layout/vList2"/>
    <dgm:cxn modelId="{BF329B8A-A925-4193-AC31-212B0E2EFCC9}" type="presParOf" srcId="{15724ECC-36F6-4E7F-A017-4C45CDFAEFEC}" destId="{DB2C071D-42F9-43BA-96EB-C5BD6FA14F22}" srcOrd="8" destOrd="0" presId="urn:microsoft.com/office/officeart/2005/8/layout/vList2"/>
    <dgm:cxn modelId="{B7788C8E-17B8-47F3-8C34-A45161BCC755}" type="presParOf" srcId="{15724ECC-36F6-4E7F-A017-4C45CDFAEFEC}" destId="{7C2ECBC0-A8DB-47CF-9F83-46E494972C3F}" srcOrd="9" destOrd="0" presId="urn:microsoft.com/office/officeart/2005/8/layout/vList2"/>
    <dgm:cxn modelId="{ECBBA497-CF01-43D6-BAD6-A0D7A0550D92}" type="presParOf" srcId="{15724ECC-36F6-4E7F-A017-4C45CDFAEFEC}" destId="{7569B711-4ED0-496A-966A-47E3870AA65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64F32-AAE0-4FB1-82B1-92BE5FF21EF7}">
      <dsp:nvSpPr>
        <dsp:cNvPr id="0" name=""/>
        <dsp:cNvSpPr/>
      </dsp:nvSpPr>
      <dsp:spPr>
        <a:xfrm>
          <a:off x="0" y="3400"/>
          <a:ext cx="10515600" cy="724290"/>
        </a:xfrm>
        <a:prstGeom prst="roundRect">
          <a:avLst>
            <a:gd name="adj" fmla="val 10000"/>
          </a:avLst>
        </a:prstGeom>
        <a:solidFill>
          <a:schemeClr val="accent4"/>
        </a:solidFill>
        <a:ln>
          <a:noFill/>
        </a:ln>
        <a:effectLst/>
      </dsp:spPr>
      <dsp:style>
        <a:lnRef idx="0">
          <a:scrgbClr r="0" g="0" b="0"/>
        </a:lnRef>
        <a:fillRef idx="1">
          <a:scrgbClr r="0" g="0" b="0"/>
        </a:fillRef>
        <a:effectRef idx="0">
          <a:scrgbClr r="0" g="0" b="0"/>
        </a:effectRef>
        <a:fontRef idx="minor"/>
      </dsp:style>
    </dsp:sp>
    <dsp:sp modelId="{FAECFD5F-192D-4D12-8F80-EDE1D12AEF23}">
      <dsp:nvSpPr>
        <dsp:cNvPr id="0" name=""/>
        <dsp:cNvSpPr/>
      </dsp:nvSpPr>
      <dsp:spPr>
        <a:xfrm>
          <a:off x="219097" y="166365"/>
          <a:ext cx="398359" cy="3983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51855A-3A63-4CC1-9E4E-DA7BF9F07E20}">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0" i="0" kern="1200"/>
            <a:t>02 (Telehealth)</a:t>
          </a:r>
          <a:endParaRPr lang="en-US" sz="1900" kern="1200"/>
        </a:p>
      </dsp:txBody>
      <dsp:txXfrm>
        <a:off x="836555" y="3400"/>
        <a:ext cx="9679044" cy="724290"/>
      </dsp:txXfrm>
    </dsp:sp>
    <dsp:sp modelId="{135F4008-5CE7-4354-BA9D-948F52C2C6A3}">
      <dsp:nvSpPr>
        <dsp:cNvPr id="0" name=""/>
        <dsp:cNvSpPr/>
      </dsp:nvSpPr>
      <dsp:spPr>
        <a:xfrm>
          <a:off x="0" y="908763"/>
          <a:ext cx="10515600" cy="724290"/>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B7AC7E49-3035-4389-B74D-CA09CF659631}">
      <dsp:nvSpPr>
        <dsp:cNvPr id="0" name=""/>
        <dsp:cNvSpPr/>
      </dsp:nvSpPr>
      <dsp:spPr>
        <a:xfrm>
          <a:off x="219097" y="1071728"/>
          <a:ext cx="398359" cy="3983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46F47-AED8-49F3-BC28-2426A9324B8F}">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0" i="0" kern="1200"/>
            <a:t>03 (School) </a:t>
          </a:r>
          <a:endParaRPr lang="en-US" sz="1900" kern="1200"/>
        </a:p>
      </dsp:txBody>
      <dsp:txXfrm>
        <a:off x="836555" y="908763"/>
        <a:ext cx="9679044" cy="724290"/>
      </dsp:txXfrm>
    </dsp:sp>
    <dsp:sp modelId="{C21E2A45-94F7-4589-A4A3-EB57E6468E95}">
      <dsp:nvSpPr>
        <dsp:cNvPr id="0" name=""/>
        <dsp:cNvSpPr/>
      </dsp:nvSpPr>
      <dsp:spPr>
        <a:xfrm>
          <a:off x="0" y="1814126"/>
          <a:ext cx="10515600" cy="724290"/>
        </a:xfrm>
        <a:prstGeom prst="roundRect">
          <a:avLst>
            <a:gd name="adj" fmla="val 10000"/>
          </a:avLst>
        </a:prstGeom>
        <a:solidFill>
          <a:schemeClr val="accent5">
            <a:lumMod val="75000"/>
            <a:alpha val="99000"/>
          </a:schemeClr>
        </a:solidFill>
        <a:ln>
          <a:noFill/>
        </a:ln>
        <a:effectLst/>
      </dsp:spPr>
      <dsp:style>
        <a:lnRef idx="0">
          <a:scrgbClr r="0" g="0" b="0"/>
        </a:lnRef>
        <a:fillRef idx="1">
          <a:scrgbClr r="0" g="0" b="0"/>
        </a:fillRef>
        <a:effectRef idx="0">
          <a:scrgbClr r="0" g="0" b="0"/>
        </a:effectRef>
        <a:fontRef idx="minor"/>
      </dsp:style>
    </dsp:sp>
    <dsp:sp modelId="{00973EC5-882A-429E-BEEA-E53CF050A185}">
      <dsp:nvSpPr>
        <dsp:cNvPr id="0" name=""/>
        <dsp:cNvSpPr/>
      </dsp:nvSpPr>
      <dsp:spPr>
        <a:xfrm>
          <a:off x="219097" y="1977092"/>
          <a:ext cx="398359" cy="3983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FEECE7-767C-4D69-A45E-02E4B34A2238}">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0" i="0" kern="1200"/>
            <a:t>11 (Office/Clinic)</a:t>
          </a:r>
          <a:endParaRPr lang="en-US" sz="1900" kern="1200"/>
        </a:p>
      </dsp:txBody>
      <dsp:txXfrm>
        <a:off x="836555" y="1814126"/>
        <a:ext cx="9679044" cy="724290"/>
      </dsp:txXfrm>
    </dsp:sp>
    <dsp:sp modelId="{75F76C17-12AA-4C3C-B919-55DEE3853A63}">
      <dsp:nvSpPr>
        <dsp:cNvPr id="0" name=""/>
        <dsp:cNvSpPr/>
      </dsp:nvSpPr>
      <dsp:spPr>
        <a:xfrm>
          <a:off x="0" y="2719489"/>
          <a:ext cx="10515600" cy="724290"/>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291B177D-5EB9-4600-8D8A-7A2DB6383FA4}">
      <dsp:nvSpPr>
        <dsp:cNvPr id="0" name=""/>
        <dsp:cNvSpPr/>
      </dsp:nvSpPr>
      <dsp:spPr>
        <a:xfrm>
          <a:off x="219097" y="2882455"/>
          <a:ext cx="398359" cy="3983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4D8B7B-691F-4008-AA9C-55792E01C81F}">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0" i="0" kern="1200"/>
            <a:t>12 (Home)</a:t>
          </a:r>
          <a:endParaRPr lang="en-US" sz="1900" kern="1200"/>
        </a:p>
      </dsp:txBody>
      <dsp:txXfrm>
        <a:off x="836555" y="2719489"/>
        <a:ext cx="9679044" cy="724290"/>
      </dsp:txXfrm>
    </dsp:sp>
    <dsp:sp modelId="{D9F2E9BA-85A7-428A-9975-08351DA60ACF}">
      <dsp:nvSpPr>
        <dsp:cNvPr id="0" name=""/>
        <dsp:cNvSpPr/>
      </dsp:nvSpPr>
      <dsp:spPr>
        <a:xfrm>
          <a:off x="0" y="3624853"/>
          <a:ext cx="10515600" cy="724290"/>
        </a:xfrm>
        <a:prstGeom prst="roundRect">
          <a:avLst>
            <a:gd name="adj" fmla="val 10000"/>
          </a:avLst>
        </a:prstGeom>
        <a:solidFill>
          <a:schemeClr val="accent2">
            <a:hueOff val="-16457139"/>
            <a:satOff val="-53847"/>
            <a:lumOff val="392"/>
            <a:alphaOff val="0"/>
          </a:schemeClr>
        </a:solidFill>
        <a:ln>
          <a:noFill/>
        </a:ln>
        <a:effectLst/>
      </dsp:spPr>
      <dsp:style>
        <a:lnRef idx="0">
          <a:scrgbClr r="0" g="0" b="0"/>
        </a:lnRef>
        <a:fillRef idx="1">
          <a:scrgbClr r="0" g="0" b="0"/>
        </a:fillRef>
        <a:effectRef idx="0">
          <a:scrgbClr r="0" g="0" b="0"/>
        </a:effectRef>
        <a:fontRef idx="minor"/>
      </dsp:style>
    </dsp:sp>
    <dsp:sp modelId="{62A2B4D7-DB48-40A7-8A43-A95F3CE0DBC4}">
      <dsp:nvSpPr>
        <dsp:cNvPr id="0" name=""/>
        <dsp:cNvSpPr/>
      </dsp:nvSpPr>
      <dsp:spPr>
        <a:xfrm>
          <a:off x="219097" y="3787818"/>
          <a:ext cx="398359" cy="3983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6E26DE-5213-4BD4-83F2-FD2634EE2200}">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US" sz="1900" b="0" i="0" kern="1200"/>
            <a:t>99 (Other) – non-school daycare, community setting</a:t>
          </a:r>
          <a:endParaRPr lang="en-US" sz="1900" kern="1200"/>
        </a:p>
      </dsp:txBody>
      <dsp:txXfrm>
        <a:off x="836555" y="3624853"/>
        <a:ext cx="9679044" cy="7242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998BD-0AD0-4212-9B1C-25780B1FFE98}">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76313D-AF68-4721-83A6-0E8CBF8F47B0}">
      <dsp:nvSpPr>
        <dsp:cNvPr id="0" name=""/>
        <dsp:cNvSpPr/>
      </dsp:nvSpPr>
      <dsp:spPr>
        <a:xfrm>
          <a:off x="0" y="0"/>
          <a:ext cx="10515600" cy="1048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a:t>HR – Family/couple with client present</a:t>
          </a:r>
          <a:endParaRPr lang="en-US" sz="2900" kern="1200"/>
        </a:p>
      </dsp:txBody>
      <dsp:txXfrm>
        <a:off x="0" y="0"/>
        <a:ext cx="10515600" cy="1048543"/>
      </dsp:txXfrm>
    </dsp:sp>
    <dsp:sp modelId="{3C6F15D1-E772-47F6-AC17-447E4F0D803E}">
      <dsp:nvSpPr>
        <dsp:cNvPr id="0" name=""/>
        <dsp:cNvSpPr/>
      </dsp:nvSpPr>
      <dsp:spPr>
        <a:xfrm>
          <a:off x="0" y="104854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F9A2A-EC73-4BD9-A5A5-9BC9B7A2C9F8}">
      <dsp:nvSpPr>
        <dsp:cNvPr id="0" name=""/>
        <dsp:cNvSpPr/>
      </dsp:nvSpPr>
      <dsp:spPr>
        <a:xfrm>
          <a:off x="0" y="1048543"/>
          <a:ext cx="10515600" cy="1048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a:t>HS – Family/couple without client present</a:t>
          </a:r>
          <a:endParaRPr lang="en-US" sz="2900" kern="1200"/>
        </a:p>
      </dsp:txBody>
      <dsp:txXfrm>
        <a:off x="0" y="1048543"/>
        <a:ext cx="10515600" cy="1048543"/>
      </dsp:txXfrm>
    </dsp:sp>
    <dsp:sp modelId="{3AB604C9-CB41-4FE7-AB16-4A91D060CC6B}">
      <dsp:nvSpPr>
        <dsp:cNvPr id="0" name=""/>
        <dsp:cNvSpPr/>
      </dsp:nvSpPr>
      <dsp:spPr>
        <a:xfrm>
          <a:off x="0" y="209708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D20813-F9FB-46BB-9A06-3B95B02CE69A}">
      <dsp:nvSpPr>
        <dsp:cNvPr id="0" name=""/>
        <dsp:cNvSpPr/>
      </dsp:nvSpPr>
      <dsp:spPr>
        <a:xfrm>
          <a:off x="0" y="2097087"/>
          <a:ext cx="10515600" cy="1048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dirty="0"/>
            <a:t>GT or 95 – Parent/caregiver remote sessions (telehealth)</a:t>
          </a:r>
          <a:endParaRPr lang="en-US" sz="2900" kern="1200" dirty="0"/>
        </a:p>
      </dsp:txBody>
      <dsp:txXfrm>
        <a:off x="0" y="2097087"/>
        <a:ext cx="10515600" cy="1048543"/>
      </dsp:txXfrm>
    </dsp:sp>
    <dsp:sp modelId="{0A33215E-A2B7-48D6-A04F-F75EA59BC1C6}">
      <dsp:nvSpPr>
        <dsp:cNvPr id="0" name=""/>
        <dsp:cNvSpPr/>
      </dsp:nvSpPr>
      <dsp:spPr>
        <a:xfrm>
          <a:off x="0" y="31456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CC55A0-B463-4103-9BFD-78DC111D6002}">
      <dsp:nvSpPr>
        <dsp:cNvPr id="0" name=""/>
        <dsp:cNvSpPr/>
      </dsp:nvSpPr>
      <dsp:spPr>
        <a:xfrm>
          <a:off x="0" y="3145631"/>
          <a:ext cx="10515600" cy="1048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a:t>99 – Use with 97151 to identify outcome measures (Vineland-3, SRS-2, PSI-4-SF/SIPA) </a:t>
          </a:r>
          <a:endParaRPr lang="en-US" sz="2900" kern="1200"/>
        </a:p>
      </dsp:txBody>
      <dsp:txXfrm>
        <a:off x="0" y="3145631"/>
        <a:ext cx="10515600" cy="1048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7B672-BDFB-4AB5-BC59-8FD2228CAFFA}">
      <dsp:nvSpPr>
        <dsp:cNvPr id="0" name=""/>
        <dsp:cNvSpPr/>
      </dsp:nvSpPr>
      <dsp:spPr>
        <a:xfrm>
          <a:off x="0" y="72008"/>
          <a:ext cx="10515600" cy="63882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Cannot bill 97151 and 97155 at the same time</a:t>
          </a:r>
        </a:p>
      </dsp:txBody>
      <dsp:txXfrm>
        <a:off x="31185" y="103193"/>
        <a:ext cx="10453230" cy="576450"/>
      </dsp:txXfrm>
    </dsp:sp>
    <dsp:sp modelId="{3AFA2990-FCFD-4B5F-917A-1D0103EDD782}">
      <dsp:nvSpPr>
        <dsp:cNvPr id="0" name=""/>
        <dsp:cNvSpPr/>
      </dsp:nvSpPr>
      <dsp:spPr>
        <a:xfrm>
          <a:off x="0" y="785709"/>
          <a:ext cx="10515600" cy="638820"/>
        </a:xfrm>
        <a:prstGeom prst="round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Cannot bill 97153 and 97155 at the same time</a:t>
          </a:r>
        </a:p>
      </dsp:txBody>
      <dsp:txXfrm>
        <a:off x="31185" y="816894"/>
        <a:ext cx="10453230" cy="576450"/>
      </dsp:txXfrm>
    </dsp:sp>
    <dsp:sp modelId="{1AE221C8-D813-4AD9-A9F0-AF097D16C524}">
      <dsp:nvSpPr>
        <dsp:cNvPr id="0" name=""/>
        <dsp:cNvSpPr/>
      </dsp:nvSpPr>
      <dsp:spPr>
        <a:xfrm>
          <a:off x="0" y="1499409"/>
          <a:ext cx="10515600"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CAN bill 97155 and 97156 at the same time</a:t>
          </a:r>
        </a:p>
      </dsp:txBody>
      <dsp:txXfrm>
        <a:off x="31185" y="1530594"/>
        <a:ext cx="10453230" cy="576450"/>
      </dsp:txXfrm>
    </dsp:sp>
    <dsp:sp modelId="{1C37E5EB-2128-4AEC-B0C2-712067289DB5}">
      <dsp:nvSpPr>
        <dsp:cNvPr id="0" name=""/>
        <dsp:cNvSpPr/>
      </dsp:nvSpPr>
      <dsp:spPr>
        <a:xfrm>
          <a:off x="0" y="2213109"/>
          <a:ext cx="10515600" cy="638820"/>
        </a:xfrm>
        <a:prstGeom prst="roundRect">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CAN bill 97153 and 97156 at the same time</a:t>
          </a:r>
        </a:p>
      </dsp:txBody>
      <dsp:txXfrm>
        <a:off x="31185" y="2244294"/>
        <a:ext cx="10453230" cy="576450"/>
      </dsp:txXfrm>
    </dsp:sp>
    <dsp:sp modelId="{DB2C071D-42F9-43BA-96EB-C5BD6FA14F22}">
      <dsp:nvSpPr>
        <dsp:cNvPr id="0" name=""/>
        <dsp:cNvSpPr/>
      </dsp:nvSpPr>
      <dsp:spPr>
        <a:xfrm>
          <a:off x="0" y="2926809"/>
          <a:ext cx="10515600" cy="638820"/>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CAN bill 97151, 97153 and 97156 at the same time</a:t>
          </a:r>
        </a:p>
      </dsp:txBody>
      <dsp:txXfrm>
        <a:off x="31185" y="2957994"/>
        <a:ext cx="10453230" cy="576450"/>
      </dsp:txXfrm>
    </dsp:sp>
    <dsp:sp modelId="{7569B711-4ED0-496A-966A-47E3870AA659}">
      <dsp:nvSpPr>
        <dsp:cNvPr id="0" name=""/>
        <dsp:cNvSpPr/>
      </dsp:nvSpPr>
      <dsp:spPr>
        <a:xfrm>
          <a:off x="0" y="3640509"/>
          <a:ext cx="10515600" cy="638820"/>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CAN bill 97157 and 97158 at the same time</a:t>
          </a:r>
        </a:p>
      </dsp:txBody>
      <dsp:txXfrm>
        <a:off x="31185" y="3671694"/>
        <a:ext cx="10453230" cy="57645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E8C32-7ED8-9B6C-5CED-19B02ACEEB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D67D4D-2827-41C3-D823-3B471FB619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7AAFB1-D5B6-028A-30EB-9480EDFE287B}"/>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7F47229B-18CB-0A59-BAF1-867C803DB6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AD0C2-48D9-9A64-DE4C-2F4E9D2E79BB}"/>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828212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9A4E3-C799-87A2-15A2-6354EE080E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84E2BB-1AE7-FB9A-C921-096AA96856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EB4E1-9008-A07A-48FC-D0CDB5F12C3D}"/>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7F86584E-9B1E-977A-1FBA-49139221E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7CE666-5A3F-9AA6-F5C1-83EBF2426BDD}"/>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216399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82D5-FD59-131F-6882-EB5E9FABDA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9CDDB1-6200-3721-4418-4CE7AAAEAF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4F1A5-7EE5-7F65-8C44-7EBB60237A3E}"/>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3BA67EDA-0D08-1FC6-90F9-441232B94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E75EE1-D430-1AFA-8DC9-B1C19D57A5B9}"/>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3569698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1BBA-9A51-DE51-5292-F1E3FE98BF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2629A2-8E74-8E98-6A05-50642E9EA6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B58BF6-AF63-0AF2-D38D-A84226A988E0}"/>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927CB99C-BC73-72B6-00AF-E704ACD2B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DBCB6-1852-7EB9-7C68-DECB17D0477D}"/>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2791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95529-62C1-B933-3597-6A5AE93C00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9A4EA6-CCF4-4904-8E94-30A1C8EB32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C071BF-AB66-F716-6FA7-73B329641334}"/>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4A0CE2D6-75DC-E28D-693F-93A878E79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3DB15E-9308-250A-6553-58CA55F65496}"/>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984481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CBBCA-2AAF-3C29-A3D9-D8E7C878E0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0EF5CE-E262-299D-45B3-942AD4DB31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4AB3E-1337-DAA0-DE4E-8E0B2BFBBC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01436F-F612-FD4A-8735-A204052EEAC3}"/>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6" name="Footer Placeholder 5">
            <a:extLst>
              <a:ext uri="{FF2B5EF4-FFF2-40B4-BE49-F238E27FC236}">
                <a16:creationId xmlns:a16="http://schemas.microsoft.com/office/drawing/2014/main" id="{CFA9B678-3A4B-8FA5-95A7-1A6A6EAF36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188025-2553-34F7-C360-58A9D8A1DDA1}"/>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886593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DF05D-A83F-305C-BA1E-2F80F2CE3A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07F1E7-258E-6DBF-9D77-AAD85EB95F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C342A0-CC93-B8A1-8C70-2076537505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0FC47F-54AC-EA7F-46F7-5FFA56CD3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BAB3A2-50EA-0A29-2EAD-06CF3FC42E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9E87F4-ED63-8DBC-62B8-96EDC89B2793}"/>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8" name="Footer Placeholder 7">
            <a:extLst>
              <a:ext uri="{FF2B5EF4-FFF2-40B4-BE49-F238E27FC236}">
                <a16:creationId xmlns:a16="http://schemas.microsoft.com/office/drawing/2014/main" id="{BB9F0F2E-AB81-4E35-FF4B-9E7D5FD8A9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9D43DF-8807-B902-1155-0CE68DCDF4CF}"/>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2726792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172F4-9AE7-59A9-E52F-CB13D59BF7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3E02F6-620A-E809-C3D7-47F125B72670}"/>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4" name="Footer Placeholder 3">
            <a:extLst>
              <a:ext uri="{FF2B5EF4-FFF2-40B4-BE49-F238E27FC236}">
                <a16:creationId xmlns:a16="http://schemas.microsoft.com/office/drawing/2014/main" id="{9B150D50-C649-6830-6704-BC566B905F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5A0DCC-AB31-3D0B-E073-59E5681C8199}"/>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3029145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31F142-9407-532D-4465-545D86D3973C}"/>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3" name="Footer Placeholder 2">
            <a:extLst>
              <a:ext uri="{FF2B5EF4-FFF2-40B4-BE49-F238E27FC236}">
                <a16:creationId xmlns:a16="http://schemas.microsoft.com/office/drawing/2014/main" id="{8886341D-3EB0-81CB-D3AF-090D8B80B3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822C59-6C8A-D790-CA49-F5F958ED2BD3}"/>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99116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7BE05-4105-1C0B-FBCF-53A47E007A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888B6E-8038-9D30-935E-72BCE70090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3B7481-55D2-4D05-128B-31BB18946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D828-BAA2-6726-AAC4-723CACB4716D}"/>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6" name="Footer Placeholder 5">
            <a:extLst>
              <a:ext uri="{FF2B5EF4-FFF2-40B4-BE49-F238E27FC236}">
                <a16:creationId xmlns:a16="http://schemas.microsoft.com/office/drawing/2014/main" id="{D90A7E31-2D8D-40BC-67D3-9F36BEF9E6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E621E8-CCC2-F2A8-DC15-81D8F4EEFC0E}"/>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8728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FE74-4526-4AB0-E509-C7E7C3D3BC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1C8481-25F5-62EA-F693-FC032EB0D6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873842-E8C3-3E62-62A9-273BFD1177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434C2-034C-6BD2-89AD-AEE06D1BC615}"/>
              </a:ext>
            </a:extLst>
          </p:cNvPr>
          <p:cNvSpPr>
            <a:spLocks noGrp="1"/>
          </p:cNvSpPr>
          <p:nvPr>
            <p:ph type="dt" sz="half" idx="10"/>
          </p:nvPr>
        </p:nvSpPr>
        <p:spPr/>
        <p:txBody>
          <a:bodyPr/>
          <a:lstStyle/>
          <a:p>
            <a:fld id="{B85BEB7B-2773-45EC-B881-F4FDD7C21C47}" type="datetimeFigureOut">
              <a:rPr lang="en-US" smtClean="0"/>
              <a:t>4/25/2024</a:t>
            </a:fld>
            <a:endParaRPr lang="en-US"/>
          </a:p>
        </p:txBody>
      </p:sp>
      <p:sp>
        <p:nvSpPr>
          <p:cNvPr id="6" name="Footer Placeholder 5">
            <a:extLst>
              <a:ext uri="{FF2B5EF4-FFF2-40B4-BE49-F238E27FC236}">
                <a16:creationId xmlns:a16="http://schemas.microsoft.com/office/drawing/2014/main" id="{92971F25-7FE0-C3D2-FB6E-505C7AF444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851D5-9EB5-E3DE-100B-E94D216F5857}"/>
              </a:ext>
            </a:extLst>
          </p:cNvPr>
          <p:cNvSpPr>
            <a:spLocks noGrp="1"/>
          </p:cNvSpPr>
          <p:nvPr>
            <p:ph type="sldNum" sz="quarter" idx="12"/>
          </p:nvPr>
        </p:nvSpPr>
        <p:spPr/>
        <p:txBody>
          <a:bodyPr/>
          <a:lstStyle/>
          <a:p>
            <a:fld id="{328D8790-ADED-4FC0-BDAD-10986B8A7018}" type="slidenum">
              <a:rPr lang="en-US" smtClean="0"/>
              <a:t>‹#›</a:t>
            </a:fld>
            <a:endParaRPr lang="en-US"/>
          </a:p>
        </p:txBody>
      </p:sp>
    </p:spTree>
    <p:extLst>
      <p:ext uri="{BB962C8B-B14F-4D97-AF65-F5344CB8AC3E}">
        <p14:creationId xmlns:p14="http://schemas.microsoft.com/office/powerpoint/2010/main" val="1466819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173789-56D5-0093-4703-9E11AE05C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C9A938-5103-7EB1-E925-CBF896717A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B5F1B7-C0B5-C734-A55E-1E36114AA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5BEB7B-2773-45EC-B881-F4FDD7C21C47}" type="datetimeFigureOut">
              <a:rPr lang="en-US" smtClean="0"/>
              <a:t>4/25/2024</a:t>
            </a:fld>
            <a:endParaRPr lang="en-US"/>
          </a:p>
        </p:txBody>
      </p:sp>
      <p:sp>
        <p:nvSpPr>
          <p:cNvPr id="5" name="Footer Placeholder 4">
            <a:extLst>
              <a:ext uri="{FF2B5EF4-FFF2-40B4-BE49-F238E27FC236}">
                <a16:creationId xmlns:a16="http://schemas.microsoft.com/office/drawing/2014/main" id="{0B3962E2-B21F-69E1-D637-8900F37319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9799501-C252-52BE-1697-1967C54C8A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8D8790-ADED-4FC0-BDAD-10986B8A7018}" type="slidenum">
              <a:rPr lang="en-US" smtClean="0"/>
              <a:t>‹#›</a:t>
            </a:fld>
            <a:endParaRPr lang="en-US"/>
          </a:p>
        </p:txBody>
      </p:sp>
    </p:spTree>
    <p:extLst>
      <p:ext uri="{BB962C8B-B14F-4D97-AF65-F5344CB8AC3E}">
        <p14:creationId xmlns:p14="http://schemas.microsoft.com/office/powerpoint/2010/main" val="2169524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manuals.health.mil/pages/DisplayManual.aspx?SeriesId=OPERATIONS" TargetMode="External"/><Relationship Id="rId2" Type="http://schemas.openxmlformats.org/officeDocument/2006/relationships/hyperlink" Target="https://www.tricare-west.com/content/hnfs/home/tw/prov/autism-care-demonstration.html"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tricare-west.com/content/hnfs/home/tw/prov/autism-care-demonstration/aba-service-locations.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D9A9CAB-93EA-46C4-A14C-B164C7E9EC79}"/>
              </a:ext>
            </a:extLst>
          </p:cNvPr>
          <p:cNvSpPr>
            <a:spLocks noGrp="1"/>
          </p:cNvSpPr>
          <p:nvPr>
            <p:ph type="ctrTitle"/>
          </p:nvPr>
        </p:nvSpPr>
        <p:spPr>
          <a:xfrm>
            <a:off x="638881" y="390525"/>
            <a:ext cx="10909640" cy="1510301"/>
          </a:xfrm>
        </p:spPr>
        <p:txBody>
          <a:bodyPr anchor="ctr">
            <a:normAutofit/>
          </a:bodyPr>
          <a:lstStyle/>
          <a:p>
            <a:r>
              <a:rPr lang="en-US" sz="6600">
                <a:solidFill>
                  <a:srgbClr val="FFFFFF"/>
                </a:solidFill>
              </a:rPr>
              <a:t>Tricare West</a:t>
            </a:r>
          </a:p>
        </p:txBody>
      </p:sp>
      <p:sp>
        <p:nvSpPr>
          <p:cNvPr id="3" name="Subtitle 2">
            <a:extLst>
              <a:ext uri="{FF2B5EF4-FFF2-40B4-BE49-F238E27FC236}">
                <a16:creationId xmlns:a16="http://schemas.microsoft.com/office/drawing/2014/main" id="{AB70896F-12DD-CB3E-00D8-173CDE3C5290}"/>
              </a:ext>
            </a:extLst>
          </p:cNvPr>
          <p:cNvSpPr>
            <a:spLocks noGrp="1"/>
          </p:cNvSpPr>
          <p:nvPr>
            <p:ph type="subTitle" idx="1"/>
          </p:nvPr>
        </p:nvSpPr>
        <p:spPr>
          <a:xfrm>
            <a:off x="2895601" y="1900826"/>
            <a:ext cx="6396204" cy="662542"/>
          </a:xfrm>
        </p:spPr>
        <p:txBody>
          <a:bodyPr anchor="ctr">
            <a:normAutofit/>
          </a:bodyPr>
          <a:lstStyle/>
          <a:p>
            <a:r>
              <a:rPr lang="en-US">
                <a:solidFill>
                  <a:srgbClr val="FFFFFF"/>
                </a:solidFill>
              </a:rPr>
              <a:t>Billing and Operations at a Glance</a:t>
            </a:r>
          </a:p>
        </p:txBody>
      </p:sp>
      <p:sp>
        <p:nvSpPr>
          <p:cNvPr id="17" name="sketch line">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8AFFD60-8293-D997-CF0A-1E83B142B376}"/>
              </a:ext>
            </a:extLst>
          </p:cNvPr>
          <p:cNvPicPr>
            <a:picLocks noChangeAspect="1"/>
          </p:cNvPicPr>
          <p:nvPr/>
        </p:nvPicPr>
        <p:blipFill>
          <a:blip r:embed="rId2"/>
          <a:stretch>
            <a:fillRect/>
          </a:stretch>
        </p:blipFill>
        <p:spPr>
          <a:xfrm>
            <a:off x="1206627" y="3249116"/>
            <a:ext cx="10118598" cy="1947830"/>
          </a:xfrm>
          <a:prstGeom prst="rect">
            <a:avLst/>
          </a:prstGeom>
        </p:spPr>
      </p:pic>
      <p:pic>
        <p:nvPicPr>
          <p:cNvPr id="9" name="Picture 8" descr="A black letter with purple text&#10;&#10;Description automatically generated">
            <a:extLst>
              <a:ext uri="{FF2B5EF4-FFF2-40B4-BE49-F238E27FC236}">
                <a16:creationId xmlns:a16="http://schemas.microsoft.com/office/drawing/2014/main" id="{49843C36-EF3C-1898-A427-DA89B90A6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11356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DEF2375-8B31-DBD6-1363-815546B04C6D}"/>
              </a:ext>
            </a:extLst>
          </p:cNvPr>
          <p:cNvSpPr>
            <a:spLocks noGrp="1"/>
          </p:cNvSpPr>
          <p:nvPr>
            <p:ph type="title"/>
          </p:nvPr>
        </p:nvSpPr>
        <p:spPr>
          <a:xfrm>
            <a:off x="1115568" y="548640"/>
            <a:ext cx="10168128" cy="1179576"/>
          </a:xfrm>
        </p:spPr>
        <p:txBody>
          <a:bodyPr>
            <a:normAutofit/>
          </a:bodyPr>
          <a:lstStyle/>
          <a:p>
            <a:pPr algn="ctr"/>
            <a:r>
              <a:rPr lang="en-US" sz="3700" dirty="0">
                <a:solidFill>
                  <a:schemeClr val="accent1"/>
                </a:solidFill>
              </a:rPr>
              <a:t>97156 (Family Adaptive Behavior Treatment Guidance)</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7D9DFE1-020B-45F6-9FC9-2582B23A7377}"/>
              </a:ext>
            </a:extLst>
          </p:cNvPr>
          <p:cNvSpPr>
            <a:spLocks noGrp="1"/>
          </p:cNvSpPr>
          <p:nvPr>
            <p:ph idx="1"/>
          </p:nvPr>
        </p:nvSpPr>
        <p:spPr>
          <a:xfrm>
            <a:off x="1115568" y="2481943"/>
            <a:ext cx="10168128" cy="3695020"/>
          </a:xfrm>
        </p:spPr>
        <p:txBody>
          <a:bodyPr>
            <a:normAutofit/>
          </a:bodyPr>
          <a:lstStyle/>
          <a:p>
            <a:r>
              <a:rPr lang="en-US" sz="2400" dirty="0"/>
              <a:t>Rendered by BCBA or </a:t>
            </a:r>
            <a:r>
              <a:rPr lang="en-US" sz="2400" dirty="0" err="1"/>
              <a:t>BCaBA</a:t>
            </a:r>
            <a:endParaRPr lang="en-US" sz="2400" dirty="0"/>
          </a:p>
          <a:p>
            <a:r>
              <a:rPr lang="en-US" sz="2400" dirty="0"/>
              <a:t>May not exceed 8 units (2 </a:t>
            </a:r>
            <a:r>
              <a:rPr lang="en-US" sz="2400" dirty="0" err="1"/>
              <a:t>hrs</a:t>
            </a:r>
            <a:r>
              <a:rPr lang="en-US" sz="2400" dirty="0"/>
              <a:t>) per day</a:t>
            </a:r>
          </a:p>
          <a:p>
            <a:r>
              <a:rPr lang="en-US" sz="2400" b="0" i="0" dirty="0">
                <a:effectLst/>
                <a:highlight>
                  <a:srgbClr val="FFFFFF"/>
                </a:highlight>
              </a:rPr>
              <a:t>ABA providers must render the first session of parent training (CPT codes 97156 or 97157) within 30 calendar days of each treatment authorization. </a:t>
            </a:r>
          </a:p>
          <a:p>
            <a:pPr>
              <a:buFont typeface="Arial" panose="020B0604020202020204" pitchFamily="34" charset="0"/>
              <a:buChar char="•"/>
            </a:pPr>
            <a:r>
              <a:rPr lang="en-US" sz="2400" b="0" i="0" dirty="0">
                <a:effectLst/>
                <a:highlight>
                  <a:srgbClr val="FFFFFF"/>
                </a:highlight>
              </a:rPr>
              <a:t>Six parent/caregiver sessions every six months (CPT codes 97156 and/or 97157).</a:t>
            </a:r>
          </a:p>
          <a:p>
            <a:pPr>
              <a:buFont typeface="Arial" panose="020B0604020202020204" pitchFamily="34" charset="0"/>
              <a:buChar char="•"/>
            </a:pPr>
            <a:r>
              <a:rPr lang="en-US" sz="2400" b="0" i="0" dirty="0">
                <a:effectLst/>
                <a:highlight>
                  <a:srgbClr val="FFFFFF"/>
                </a:highlight>
              </a:rPr>
              <a:t>After first six-month authorization period, may be rendered via telehealth if authorized</a:t>
            </a:r>
          </a:p>
          <a:p>
            <a:endParaRPr lang="en-US" sz="2200" dirty="0"/>
          </a:p>
        </p:txBody>
      </p:sp>
      <p:pic>
        <p:nvPicPr>
          <p:cNvPr id="4" name="Picture 3" descr="A black letter with purple text&#10;&#10;Description automatically generated">
            <a:extLst>
              <a:ext uri="{FF2B5EF4-FFF2-40B4-BE49-F238E27FC236}">
                <a16:creationId xmlns:a16="http://schemas.microsoft.com/office/drawing/2014/main" id="{8BAA385E-CF84-F5D9-D80D-0338583B5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438674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5DB2BA9-55BF-2406-2E10-BC68B070D8EC}"/>
              </a:ext>
            </a:extLst>
          </p:cNvPr>
          <p:cNvSpPr>
            <a:spLocks noGrp="1"/>
          </p:cNvSpPr>
          <p:nvPr>
            <p:ph type="title"/>
          </p:nvPr>
        </p:nvSpPr>
        <p:spPr>
          <a:xfrm>
            <a:off x="1115568" y="548640"/>
            <a:ext cx="10168128" cy="1179576"/>
          </a:xfrm>
        </p:spPr>
        <p:txBody>
          <a:bodyPr>
            <a:normAutofit/>
          </a:bodyPr>
          <a:lstStyle/>
          <a:p>
            <a:pPr algn="ctr"/>
            <a:r>
              <a:rPr lang="en-US" sz="3700" dirty="0">
                <a:solidFill>
                  <a:schemeClr val="accent1"/>
                </a:solidFill>
              </a:rPr>
              <a:t>97157 (Multiple Family Group Adaptive Behavior Treatment Guidance)</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CB6E59D-447B-1EBC-6BCA-21F63945D710}"/>
              </a:ext>
            </a:extLst>
          </p:cNvPr>
          <p:cNvSpPr>
            <a:spLocks noGrp="1"/>
          </p:cNvSpPr>
          <p:nvPr>
            <p:ph idx="1"/>
          </p:nvPr>
        </p:nvSpPr>
        <p:spPr>
          <a:xfrm>
            <a:off x="1115568" y="2481943"/>
            <a:ext cx="10168128" cy="3695020"/>
          </a:xfrm>
        </p:spPr>
        <p:txBody>
          <a:bodyPr>
            <a:normAutofit/>
          </a:bodyPr>
          <a:lstStyle/>
          <a:p>
            <a:r>
              <a:rPr lang="en-US" sz="2400" dirty="0"/>
              <a:t>Rendered by BCBA or </a:t>
            </a:r>
            <a:r>
              <a:rPr lang="en-US" sz="2400" dirty="0" err="1"/>
              <a:t>BCaBA</a:t>
            </a:r>
            <a:endParaRPr lang="en-US" sz="2400" dirty="0"/>
          </a:p>
          <a:p>
            <a:pPr>
              <a:buFont typeface="Arial" panose="020B0604020202020204" pitchFamily="34" charset="0"/>
              <a:buChar char="•"/>
            </a:pPr>
            <a:r>
              <a:rPr lang="en-US" sz="2400" b="0" i="0" dirty="0">
                <a:effectLst/>
                <a:highlight>
                  <a:srgbClr val="FFFFFF"/>
                </a:highlight>
              </a:rPr>
              <a:t>May not exceed </a:t>
            </a:r>
            <a:r>
              <a:rPr lang="en-US" sz="2400" dirty="0">
                <a:highlight>
                  <a:srgbClr val="FFFFFF"/>
                </a:highlight>
              </a:rPr>
              <a:t>6 </a:t>
            </a:r>
            <a:r>
              <a:rPr lang="en-US" sz="2400" b="0" i="0" dirty="0">
                <a:effectLst/>
                <a:highlight>
                  <a:srgbClr val="FFFFFF"/>
                </a:highlight>
              </a:rPr>
              <a:t>units (1.5 </a:t>
            </a:r>
            <a:r>
              <a:rPr lang="en-US" sz="2400" b="0" i="0" dirty="0" err="1">
                <a:effectLst/>
                <a:highlight>
                  <a:srgbClr val="FFFFFF"/>
                </a:highlight>
              </a:rPr>
              <a:t>hrs</a:t>
            </a:r>
            <a:r>
              <a:rPr lang="en-US" sz="2400" b="0" i="0" dirty="0">
                <a:effectLst/>
                <a:highlight>
                  <a:srgbClr val="FFFFFF"/>
                </a:highlight>
              </a:rPr>
              <a:t>) per day and </a:t>
            </a:r>
            <a:r>
              <a:rPr lang="en-US" sz="2400" dirty="0">
                <a:highlight>
                  <a:srgbClr val="FFFFFF"/>
                </a:highlight>
              </a:rPr>
              <a:t>8</a:t>
            </a:r>
            <a:r>
              <a:rPr lang="en-US" sz="2400" b="0" i="0" dirty="0">
                <a:effectLst/>
                <a:highlight>
                  <a:srgbClr val="FFFFFF"/>
                </a:highlight>
              </a:rPr>
              <a:t> participants per group. May only be used in an office/clinic setting.</a:t>
            </a:r>
          </a:p>
          <a:p>
            <a:pPr>
              <a:buFont typeface="Arial" panose="020B0604020202020204" pitchFamily="34" charset="0"/>
              <a:buChar char="•"/>
            </a:pPr>
            <a:r>
              <a:rPr lang="en-US" sz="2400" b="0" i="0" dirty="0">
                <a:effectLst/>
                <a:highlight>
                  <a:srgbClr val="FFFFFF"/>
                </a:highlight>
              </a:rPr>
              <a:t>ABA providers must render the first session of parent training (CPT codes 97156 or 97157) within 30 calendar days of each treatment authorization. </a:t>
            </a:r>
          </a:p>
          <a:p>
            <a:pPr>
              <a:buFont typeface="Arial" panose="020B0604020202020204" pitchFamily="34" charset="0"/>
              <a:buChar char="•"/>
            </a:pPr>
            <a:r>
              <a:rPr lang="en-US" sz="2400" b="0" i="0" dirty="0">
                <a:effectLst/>
                <a:highlight>
                  <a:srgbClr val="FFFFFF"/>
                </a:highlight>
              </a:rPr>
              <a:t>Six parent/caregiver sessions every six months (CPT codes 97156 and/or 97157).</a:t>
            </a:r>
          </a:p>
          <a:p>
            <a:r>
              <a:rPr lang="en-US" sz="2400" b="1" dirty="0">
                <a:solidFill>
                  <a:srgbClr val="7030A0"/>
                </a:solidFill>
              </a:rPr>
              <a:t>Telehealth not allowed</a:t>
            </a:r>
            <a:br>
              <a:rPr lang="en-US" sz="2200" b="1" dirty="0">
                <a:solidFill>
                  <a:srgbClr val="7030A0"/>
                </a:solidFill>
              </a:rPr>
            </a:br>
            <a:endParaRPr lang="en-US" sz="2200" b="1" dirty="0">
              <a:solidFill>
                <a:srgbClr val="7030A0"/>
              </a:solidFill>
            </a:endParaRPr>
          </a:p>
        </p:txBody>
      </p:sp>
      <p:pic>
        <p:nvPicPr>
          <p:cNvPr id="4" name="Picture 3" descr="A black letter with purple text&#10;&#10;Description automatically generated">
            <a:extLst>
              <a:ext uri="{FF2B5EF4-FFF2-40B4-BE49-F238E27FC236}">
                <a16:creationId xmlns:a16="http://schemas.microsoft.com/office/drawing/2014/main" id="{37DDBA7C-29D1-CD11-3969-A409C8F1F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3220610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0E146-3C00-B148-9D5A-53CC17BC64E6}"/>
              </a:ext>
            </a:extLst>
          </p:cNvPr>
          <p:cNvSpPr>
            <a:spLocks noGrp="1"/>
          </p:cNvSpPr>
          <p:nvPr>
            <p:ph type="title"/>
          </p:nvPr>
        </p:nvSpPr>
        <p:spPr>
          <a:xfrm>
            <a:off x="1115568" y="548640"/>
            <a:ext cx="10168128" cy="1179576"/>
          </a:xfrm>
        </p:spPr>
        <p:txBody>
          <a:bodyPr>
            <a:normAutofit/>
          </a:bodyPr>
          <a:lstStyle/>
          <a:p>
            <a:pPr algn="ctr"/>
            <a:r>
              <a:rPr lang="en-US" sz="3700" dirty="0">
                <a:solidFill>
                  <a:schemeClr val="accent1"/>
                </a:solidFill>
              </a:rPr>
              <a:t>97158 (Group Adaptive Behavior Treatment by Protocol Modification)</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F7335D3-38AE-548B-D063-8C860ABDF39B}"/>
              </a:ext>
            </a:extLst>
          </p:cNvPr>
          <p:cNvSpPr>
            <a:spLocks noGrp="1"/>
          </p:cNvSpPr>
          <p:nvPr>
            <p:ph idx="1"/>
          </p:nvPr>
        </p:nvSpPr>
        <p:spPr>
          <a:xfrm>
            <a:off x="1115568" y="2481943"/>
            <a:ext cx="10168128" cy="3695020"/>
          </a:xfrm>
        </p:spPr>
        <p:txBody>
          <a:bodyPr>
            <a:normAutofit/>
          </a:bodyPr>
          <a:lstStyle/>
          <a:p>
            <a:r>
              <a:rPr lang="en-US" sz="2200" dirty="0"/>
              <a:t>Rendered by BCBA or </a:t>
            </a:r>
            <a:r>
              <a:rPr lang="en-US" sz="2200" dirty="0" err="1"/>
              <a:t>BCaBA</a:t>
            </a:r>
            <a:endParaRPr lang="en-US" sz="2200" dirty="0"/>
          </a:p>
          <a:p>
            <a:pPr>
              <a:buFont typeface="Arial" panose="020B0604020202020204" pitchFamily="34" charset="0"/>
              <a:buChar char="•"/>
            </a:pPr>
            <a:r>
              <a:rPr lang="en-US" sz="2200" b="0" i="0" dirty="0">
                <a:effectLst/>
                <a:highlight>
                  <a:srgbClr val="FFFFFF"/>
                </a:highlight>
                <a:latin typeface="Verdana" panose="020B0604030504040204" pitchFamily="34" charset="0"/>
              </a:rPr>
              <a:t>May not exceed six units per day and eight participants per group.  </a:t>
            </a:r>
          </a:p>
          <a:p>
            <a:pPr>
              <a:buFont typeface="Arial" panose="020B0604020202020204" pitchFamily="34" charset="0"/>
              <a:buChar char="•"/>
            </a:pPr>
            <a:r>
              <a:rPr lang="en-US" sz="2200" b="1" dirty="0">
                <a:solidFill>
                  <a:srgbClr val="7030A0"/>
                </a:solidFill>
                <a:highlight>
                  <a:srgbClr val="FFFFFF"/>
                </a:highlight>
                <a:latin typeface="Verdana" panose="020B0604030504040204" pitchFamily="34" charset="0"/>
              </a:rPr>
              <a:t>Telehealth not allowed</a:t>
            </a:r>
            <a:endParaRPr lang="en-US" sz="2200" b="1" i="0" dirty="0">
              <a:solidFill>
                <a:srgbClr val="7030A0"/>
              </a:solidFill>
              <a:effectLst/>
              <a:highlight>
                <a:srgbClr val="FFFFFF"/>
              </a:highlight>
              <a:latin typeface="Verdana" panose="020B0604030504040204" pitchFamily="34" charset="0"/>
            </a:endParaRPr>
          </a:p>
        </p:txBody>
      </p:sp>
      <p:pic>
        <p:nvPicPr>
          <p:cNvPr id="4" name="Picture 3" descr="A black letter with purple text&#10;&#10;Description automatically generated">
            <a:extLst>
              <a:ext uri="{FF2B5EF4-FFF2-40B4-BE49-F238E27FC236}">
                <a16:creationId xmlns:a16="http://schemas.microsoft.com/office/drawing/2014/main" id="{C1985413-B858-EB74-28FE-6E84AF4320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2425100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13A4C-A31B-C338-6F3B-A2ED889477D5}"/>
              </a:ext>
            </a:extLst>
          </p:cNvPr>
          <p:cNvSpPr>
            <a:spLocks noGrp="1"/>
          </p:cNvSpPr>
          <p:nvPr>
            <p:ph type="title"/>
          </p:nvPr>
        </p:nvSpPr>
        <p:spPr>
          <a:xfrm>
            <a:off x="838200" y="557188"/>
            <a:ext cx="10515600" cy="1133499"/>
          </a:xfrm>
        </p:spPr>
        <p:txBody>
          <a:bodyPr>
            <a:normAutofit/>
          </a:bodyPr>
          <a:lstStyle/>
          <a:p>
            <a:pPr algn="ctr"/>
            <a:r>
              <a:rPr lang="en-US" sz="5200"/>
              <a:t>Covered Places of Service</a:t>
            </a:r>
          </a:p>
        </p:txBody>
      </p:sp>
      <p:pic>
        <p:nvPicPr>
          <p:cNvPr id="7" name="Picture 6" descr="A black letter with purple text&#10;&#10;Description automatically generated">
            <a:extLst>
              <a:ext uri="{FF2B5EF4-FFF2-40B4-BE49-F238E27FC236}">
                <a16:creationId xmlns:a16="http://schemas.microsoft.com/office/drawing/2014/main" id="{E9463AAA-230E-B5CB-3FCE-66BF286B1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3737" y="6311900"/>
            <a:ext cx="1693941" cy="426873"/>
          </a:xfrm>
          <a:prstGeom prst="rect">
            <a:avLst/>
          </a:prstGeom>
        </p:spPr>
      </p:pic>
      <p:graphicFrame>
        <p:nvGraphicFramePr>
          <p:cNvPr id="5" name="Content Placeholder 2">
            <a:extLst>
              <a:ext uri="{FF2B5EF4-FFF2-40B4-BE49-F238E27FC236}">
                <a16:creationId xmlns:a16="http://schemas.microsoft.com/office/drawing/2014/main" id="{C6A403FD-DA66-E3EB-69D7-E80E88C60381}"/>
              </a:ext>
            </a:extLst>
          </p:cNvPr>
          <p:cNvGraphicFramePr>
            <a:graphicFrameLocks noGrp="1"/>
          </p:cNvGraphicFramePr>
          <p:nvPr>
            <p:ph idx="1"/>
            <p:extLst>
              <p:ext uri="{D42A27DB-BD31-4B8C-83A1-F6EECF244321}">
                <p14:modId xmlns:p14="http://schemas.microsoft.com/office/powerpoint/2010/main" val="65197172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9849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7F9C0-0BED-0114-53B7-E8B49C731432}"/>
              </a:ext>
            </a:extLst>
          </p:cNvPr>
          <p:cNvSpPr>
            <a:spLocks noGrp="1"/>
          </p:cNvSpPr>
          <p:nvPr>
            <p:ph type="title"/>
          </p:nvPr>
        </p:nvSpPr>
        <p:spPr/>
        <p:txBody>
          <a:bodyPr/>
          <a:lstStyle/>
          <a:p>
            <a:pPr algn="ctr"/>
            <a:r>
              <a:rPr lang="en-US" dirty="0">
                <a:solidFill>
                  <a:schemeClr val="accent1"/>
                </a:solidFill>
              </a:rPr>
              <a:t>Modifiers</a:t>
            </a:r>
          </a:p>
        </p:txBody>
      </p:sp>
      <p:graphicFrame>
        <p:nvGraphicFramePr>
          <p:cNvPr id="6" name="Content Placeholder 2">
            <a:extLst>
              <a:ext uri="{FF2B5EF4-FFF2-40B4-BE49-F238E27FC236}">
                <a16:creationId xmlns:a16="http://schemas.microsoft.com/office/drawing/2014/main" id="{52E0F8D1-E303-1174-C220-E471CF5A1E22}"/>
              </a:ext>
            </a:extLst>
          </p:cNvPr>
          <p:cNvGraphicFramePr>
            <a:graphicFrameLocks noGrp="1"/>
          </p:cNvGraphicFramePr>
          <p:nvPr>
            <p:ph idx="1"/>
            <p:extLst>
              <p:ext uri="{D42A27DB-BD31-4B8C-83A1-F6EECF244321}">
                <p14:modId xmlns:p14="http://schemas.microsoft.com/office/powerpoint/2010/main" val="3373472805"/>
              </p:ext>
            </p:extLst>
          </p:nvPr>
        </p:nvGraphicFramePr>
        <p:xfrm>
          <a:off x="838200" y="1825625"/>
          <a:ext cx="10515600" cy="4194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black letter with purple text&#10;&#10;Description automatically generated">
            <a:extLst>
              <a:ext uri="{FF2B5EF4-FFF2-40B4-BE49-F238E27FC236}">
                <a16:creationId xmlns:a16="http://schemas.microsoft.com/office/drawing/2014/main" id="{F2EF8731-FBD6-2BFA-1E73-13FC7F2741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444793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92A48-2FB5-E409-5AC7-951F5F386FA3}"/>
              </a:ext>
            </a:extLst>
          </p:cNvPr>
          <p:cNvSpPr>
            <a:spLocks noGrp="1"/>
          </p:cNvSpPr>
          <p:nvPr>
            <p:ph type="title"/>
          </p:nvPr>
        </p:nvSpPr>
        <p:spPr/>
        <p:txBody>
          <a:bodyPr/>
          <a:lstStyle/>
          <a:p>
            <a:pPr algn="ctr"/>
            <a:r>
              <a:rPr lang="en-US" dirty="0">
                <a:solidFill>
                  <a:schemeClr val="accent1"/>
                </a:solidFill>
              </a:rPr>
              <a:t>Concurrent Billing – Bottom Line</a:t>
            </a:r>
          </a:p>
        </p:txBody>
      </p:sp>
      <p:graphicFrame>
        <p:nvGraphicFramePr>
          <p:cNvPr id="5" name="Content Placeholder 2">
            <a:extLst>
              <a:ext uri="{FF2B5EF4-FFF2-40B4-BE49-F238E27FC236}">
                <a16:creationId xmlns:a16="http://schemas.microsoft.com/office/drawing/2014/main" id="{BE0AF1A1-97DA-C53D-D382-2DA05D59446D}"/>
              </a:ext>
            </a:extLst>
          </p:cNvPr>
          <p:cNvGraphicFramePr>
            <a:graphicFrameLocks noGrp="1"/>
          </p:cNvGraphicFramePr>
          <p:nvPr>
            <p:ph idx="1"/>
            <p:extLst>
              <p:ext uri="{D42A27DB-BD31-4B8C-83A1-F6EECF244321}">
                <p14:modId xmlns:p14="http://schemas.microsoft.com/office/powerpoint/2010/main" val="10686229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black letter with purple text&#10;&#10;Description automatically generated">
            <a:extLst>
              <a:ext uri="{FF2B5EF4-FFF2-40B4-BE49-F238E27FC236}">
                <a16:creationId xmlns:a16="http://schemas.microsoft.com/office/drawing/2014/main" id="{21ED8E0D-8BDE-F09A-3D53-F9E1FE829B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3610167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6749E2-BE66-F2D9-0D64-A2F08A5D2FC9}"/>
              </a:ext>
            </a:extLst>
          </p:cNvPr>
          <p:cNvSpPr>
            <a:spLocks noGrp="1"/>
          </p:cNvSpPr>
          <p:nvPr>
            <p:ph type="title"/>
          </p:nvPr>
        </p:nvSpPr>
        <p:spPr>
          <a:xfrm>
            <a:off x="1115568" y="548640"/>
            <a:ext cx="10168128" cy="1179576"/>
          </a:xfrm>
        </p:spPr>
        <p:txBody>
          <a:bodyPr>
            <a:normAutofit/>
          </a:bodyPr>
          <a:lstStyle/>
          <a:p>
            <a:pPr algn="ctr"/>
            <a:r>
              <a:rPr lang="en-US" sz="4000" dirty="0">
                <a:solidFill>
                  <a:schemeClr val="accent1"/>
                </a:solidFill>
              </a:rPr>
              <a:t>Concurrent Billing - Details</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DAF7209-30FD-1DD1-D54C-AA4CA4E5F0B8}"/>
              </a:ext>
            </a:extLst>
          </p:cNvPr>
          <p:cNvSpPr>
            <a:spLocks noGrp="1"/>
          </p:cNvSpPr>
          <p:nvPr>
            <p:ph idx="1"/>
          </p:nvPr>
        </p:nvSpPr>
        <p:spPr>
          <a:xfrm>
            <a:off x="1115568" y="2221757"/>
            <a:ext cx="10168128" cy="3695020"/>
          </a:xfrm>
        </p:spPr>
        <p:txBody>
          <a:bodyPr>
            <a:noAutofit/>
          </a:bodyPr>
          <a:lstStyle/>
          <a:p>
            <a:r>
              <a:rPr lang="en-US" sz="1600" b="1" i="0" dirty="0">
                <a:effectLst/>
                <a:highlight>
                  <a:srgbClr val="FFFFFF"/>
                </a:highlight>
              </a:rPr>
              <a:t>97153</a:t>
            </a:r>
            <a:r>
              <a:rPr lang="en-US" sz="1600" b="0" i="0" dirty="0">
                <a:effectLst/>
                <a:highlight>
                  <a:srgbClr val="FFFFFF"/>
                </a:highlight>
              </a:rPr>
              <a:t> and </a:t>
            </a:r>
            <a:r>
              <a:rPr lang="en-US" sz="1600" b="1" i="0" dirty="0">
                <a:effectLst/>
                <a:highlight>
                  <a:srgbClr val="FFFFFF"/>
                </a:highlight>
              </a:rPr>
              <a:t>97155</a:t>
            </a:r>
            <a:r>
              <a:rPr lang="en-US" sz="1600" b="0" i="0" dirty="0">
                <a:effectLst/>
                <a:highlight>
                  <a:srgbClr val="FFFFFF"/>
                </a:highlight>
              </a:rPr>
              <a:t>: Concurrent billing is not permitted. Only one CPT code should be billed when concurrent care services are performed. </a:t>
            </a:r>
          </a:p>
          <a:p>
            <a:r>
              <a:rPr lang="en-US" sz="1600" b="1" i="0" dirty="0">
                <a:effectLst/>
                <a:highlight>
                  <a:srgbClr val="FFFFFF"/>
                </a:highlight>
              </a:rPr>
              <a:t>97153</a:t>
            </a:r>
            <a:r>
              <a:rPr lang="en-US" sz="1600" b="0" i="0" dirty="0">
                <a:effectLst/>
                <a:highlight>
                  <a:srgbClr val="FFFFFF"/>
                </a:highlight>
              </a:rPr>
              <a:t> and </a:t>
            </a:r>
            <a:r>
              <a:rPr lang="en-US" sz="1600" b="1" i="0" dirty="0">
                <a:effectLst/>
                <a:highlight>
                  <a:srgbClr val="FFFFFF"/>
                </a:highlight>
              </a:rPr>
              <a:t>97156</a:t>
            </a:r>
            <a:r>
              <a:rPr lang="en-US" sz="1600" b="0" i="0" dirty="0">
                <a:effectLst/>
                <a:highlight>
                  <a:srgbClr val="FFFFFF"/>
                </a:highlight>
              </a:rPr>
              <a:t>: Concurrent billing is permitted if the BT, assistant behavior analyst or ABA supervisor is working with the beneficiary (CPT code 97153) and the ABA supervisor or a different ABA supervisor or assistant behavior analyst is conducting parent training (CPT code 97156) and the beneficiary is not present.</a:t>
            </a:r>
          </a:p>
          <a:p>
            <a:r>
              <a:rPr lang="en-US" sz="1600" b="1" i="0" dirty="0">
                <a:effectLst/>
                <a:highlight>
                  <a:srgbClr val="FFFFFF"/>
                </a:highlight>
              </a:rPr>
              <a:t>97155</a:t>
            </a:r>
            <a:r>
              <a:rPr lang="en-US" sz="1600" b="0" i="0" dirty="0">
                <a:effectLst/>
                <a:highlight>
                  <a:srgbClr val="FFFFFF"/>
                </a:highlight>
              </a:rPr>
              <a:t> and </a:t>
            </a:r>
            <a:r>
              <a:rPr lang="en-US" sz="1600" b="1" i="0" dirty="0">
                <a:effectLst/>
                <a:highlight>
                  <a:srgbClr val="FFFFFF"/>
                </a:highlight>
              </a:rPr>
              <a:t>97156</a:t>
            </a:r>
            <a:r>
              <a:rPr lang="en-US" sz="1600" b="0" i="0" dirty="0">
                <a:effectLst/>
                <a:highlight>
                  <a:srgbClr val="FFFFFF"/>
                </a:highlight>
              </a:rPr>
              <a:t>: Concurrent billing is permitted if the authorized ABA supervisor or assistant behavior analyst is working with the beneficiary (CPT code 97155) with or without the BT present and a different ABA supervisor or assistant behavior analyst is conducting parent/caregiver training (CPT code 97156), and the beneficiary is not present.</a:t>
            </a:r>
          </a:p>
          <a:p>
            <a:r>
              <a:rPr lang="en-US" sz="1600" b="1" i="0" dirty="0">
                <a:effectLst/>
                <a:highlight>
                  <a:srgbClr val="FFFFFF"/>
                </a:highlight>
              </a:rPr>
              <a:t>97151</a:t>
            </a:r>
            <a:r>
              <a:rPr lang="en-US" sz="1600" b="0" i="0" dirty="0">
                <a:effectLst/>
                <a:highlight>
                  <a:srgbClr val="FFFFFF"/>
                </a:highlight>
              </a:rPr>
              <a:t> and </a:t>
            </a:r>
            <a:r>
              <a:rPr lang="en-US" sz="1600" b="1" i="0" dirty="0">
                <a:effectLst/>
                <a:highlight>
                  <a:srgbClr val="FFFFFF"/>
                </a:highlight>
              </a:rPr>
              <a:t>91753</a:t>
            </a:r>
            <a:r>
              <a:rPr lang="en-US" sz="1600" b="0" i="0" dirty="0">
                <a:effectLst/>
                <a:highlight>
                  <a:srgbClr val="FFFFFF"/>
                </a:highlight>
              </a:rPr>
              <a:t> or </a:t>
            </a:r>
            <a:r>
              <a:rPr lang="en-US" sz="1600" b="1" i="0" dirty="0">
                <a:effectLst/>
                <a:highlight>
                  <a:srgbClr val="FFFFFF"/>
                </a:highlight>
              </a:rPr>
              <a:t>97156</a:t>
            </a:r>
            <a:r>
              <a:rPr lang="en-US" sz="1600" b="0" i="0" dirty="0">
                <a:effectLst/>
                <a:highlight>
                  <a:srgbClr val="FFFFFF"/>
                </a:highlight>
              </a:rPr>
              <a:t>: Concurrent billing is permitted if the authorized ABA supervisor or assistant behavior analyst is completing an element of the assessment (for example, direct time, report writing) under CPT code 97151 and a different ABA supervisor, assistant behavior analyst, or BT is rendering CPT codes 97153 or 97156. The beneficiary can only be present for one code. </a:t>
            </a:r>
          </a:p>
          <a:p>
            <a:r>
              <a:rPr lang="en-US" sz="1600" b="1" i="0" dirty="0">
                <a:effectLst/>
                <a:highlight>
                  <a:srgbClr val="FFFFFF"/>
                </a:highlight>
              </a:rPr>
              <a:t>97157</a:t>
            </a:r>
            <a:r>
              <a:rPr lang="en-US" sz="1600" b="0" i="0" dirty="0">
                <a:effectLst/>
                <a:highlight>
                  <a:srgbClr val="FFFFFF"/>
                </a:highlight>
              </a:rPr>
              <a:t> and </a:t>
            </a:r>
            <a:r>
              <a:rPr lang="en-US" sz="1600" b="1" i="0" dirty="0">
                <a:effectLst/>
                <a:highlight>
                  <a:srgbClr val="FFFFFF"/>
                </a:highlight>
              </a:rPr>
              <a:t>97158</a:t>
            </a:r>
            <a:r>
              <a:rPr lang="en-US" sz="1600" b="0" i="0" dirty="0">
                <a:effectLst/>
                <a:highlight>
                  <a:srgbClr val="FFFFFF"/>
                </a:highlight>
              </a:rPr>
              <a:t>: Concurrent billing is permitted if the authorized ABA supervisor has delegated CPT code 97157 to the assistant behavior analyst who is facilitating the parent group while the authorized ABA supervisor renders CPT code 97158 with a group of beneficiaries. </a:t>
            </a:r>
          </a:p>
        </p:txBody>
      </p:sp>
      <p:pic>
        <p:nvPicPr>
          <p:cNvPr id="4" name="Picture 3" descr="A black letter with purple text&#10;&#10;Description automatically generated">
            <a:extLst>
              <a:ext uri="{FF2B5EF4-FFF2-40B4-BE49-F238E27FC236}">
                <a16:creationId xmlns:a16="http://schemas.microsoft.com/office/drawing/2014/main" id="{739DEC52-EFC6-E5FE-579E-ADB812D3D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1637247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94463B9-E1EE-0C15-BCCD-481D7137974F}"/>
              </a:ext>
            </a:extLst>
          </p:cNvPr>
          <p:cNvSpPr>
            <a:spLocks noGrp="1"/>
          </p:cNvSpPr>
          <p:nvPr>
            <p:ph type="title"/>
          </p:nvPr>
        </p:nvSpPr>
        <p:spPr>
          <a:xfrm>
            <a:off x="838200" y="253397"/>
            <a:ext cx="10515600" cy="1273233"/>
          </a:xfrm>
        </p:spPr>
        <p:txBody>
          <a:bodyPr>
            <a:normAutofit/>
          </a:bodyPr>
          <a:lstStyle/>
          <a:p>
            <a:pPr algn="ctr"/>
            <a:r>
              <a:rPr lang="en-US" sz="4000" dirty="0">
                <a:solidFill>
                  <a:schemeClr val="accent1"/>
                </a:solidFill>
              </a:rPr>
              <a:t>Progress Note Requirements</a:t>
            </a:r>
          </a:p>
        </p:txBody>
      </p:sp>
      <p:sp>
        <p:nvSpPr>
          <p:cNvPr id="15" name="Rectangle 14">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7BF36DD-8458-34F6-4C03-D877DD8CF62F}"/>
              </a:ext>
            </a:extLst>
          </p:cNvPr>
          <p:cNvSpPr>
            <a:spLocks noGrp="1"/>
          </p:cNvSpPr>
          <p:nvPr>
            <p:ph idx="1"/>
          </p:nvPr>
        </p:nvSpPr>
        <p:spPr>
          <a:xfrm>
            <a:off x="838200" y="1992249"/>
            <a:ext cx="10515600" cy="3694176"/>
          </a:xfrm>
        </p:spPr>
        <p:txBody>
          <a:bodyPr>
            <a:noAutofit/>
          </a:bodyPr>
          <a:lstStyle/>
          <a:p>
            <a:r>
              <a:rPr lang="en-US" sz="1600" b="0" i="1" dirty="0">
                <a:effectLst/>
                <a:highlight>
                  <a:srgbClr val="FFFFFF"/>
                </a:highlight>
              </a:rPr>
              <a:t>This list is not all-inclusive. Please review TRICARE Operations Manual (TOM), Chapter 18, Section 4 and TRICARE Policy Manual (TPM), Chapter 1, Section 5.1 for complete details.</a:t>
            </a:r>
            <a:endParaRPr lang="en-US" sz="1600" b="0" i="0" dirty="0">
              <a:effectLst/>
              <a:highlight>
                <a:srgbClr val="FFFFFF"/>
              </a:highlight>
            </a:endParaRPr>
          </a:p>
          <a:p>
            <a:pPr>
              <a:buFont typeface="Arial" panose="020B0604020202020204" pitchFamily="34" charset="0"/>
              <a:buChar char="•"/>
            </a:pPr>
            <a:r>
              <a:rPr lang="en-US" sz="1600" b="0" i="0" dirty="0">
                <a:effectLst/>
                <a:highlight>
                  <a:srgbClr val="FFFFFF"/>
                </a:highlight>
              </a:rPr>
              <a:t>Beneficiary’s full name</a:t>
            </a:r>
          </a:p>
          <a:p>
            <a:pPr>
              <a:buFont typeface="Arial" panose="020B0604020202020204" pitchFamily="34" charset="0"/>
              <a:buChar char="•"/>
            </a:pPr>
            <a:r>
              <a:rPr lang="en-US" sz="1600" b="0" i="0" dirty="0">
                <a:effectLst/>
                <a:highlight>
                  <a:srgbClr val="FFFFFF"/>
                </a:highlight>
              </a:rPr>
              <a:t>Date, time (start/end time), length of session</a:t>
            </a:r>
          </a:p>
          <a:p>
            <a:pPr>
              <a:buFont typeface="Arial" panose="020B0604020202020204" pitchFamily="34" charset="0"/>
              <a:buChar char="•"/>
            </a:pPr>
            <a:r>
              <a:rPr lang="en-US" sz="1600" b="0" i="0" dirty="0">
                <a:effectLst/>
                <a:highlight>
                  <a:srgbClr val="FFFFFF"/>
                </a:highlight>
              </a:rPr>
              <a:t>Location of rendered services </a:t>
            </a:r>
          </a:p>
          <a:p>
            <a:pPr>
              <a:buFont typeface="Arial" panose="020B0604020202020204" pitchFamily="34" charset="0"/>
              <a:buChar char="•"/>
            </a:pPr>
            <a:r>
              <a:rPr lang="en-US" sz="1600" b="0" i="0" dirty="0">
                <a:effectLst/>
                <a:highlight>
                  <a:srgbClr val="FFFFFF"/>
                </a:highlight>
              </a:rPr>
              <a:t>Names of session participants</a:t>
            </a:r>
          </a:p>
          <a:p>
            <a:pPr>
              <a:buFont typeface="Arial" panose="020B0604020202020204" pitchFamily="34" charset="0"/>
              <a:buChar char="•"/>
            </a:pPr>
            <a:r>
              <a:rPr lang="en-US" sz="1600" b="0" i="0" dirty="0">
                <a:effectLst/>
                <a:highlight>
                  <a:srgbClr val="FFFFFF"/>
                </a:highlight>
              </a:rPr>
              <a:t>Rendering provider’s name and license or certification </a:t>
            </a:r>
          </a:p>
          <a:p>
            <a:pPr>
              <a:buFont typeface="Arial" panose="020B0604020202020204" pitchFamily="34" charset="0"/>
              <a:buChar char="•"/>
            </a:pPr>
            <a:r>
              <a:rPr lang="en-US" sz="1600" b="0" i="0" dirty="0">
                <a:effectLst/>
                <a:highlight>
                  <a:srgbClr val="FFFFFF"/>
                </a:highlight>
              </a:rPr>
              <a:t>Dated signature (</a:t>
            </a:r>
            <a:r>
              <a:rPr lang="en-US" sz="1600" b="1" i="0" dirty="0">
                <a:effectLst/>
                <a:highlight>
                  <a:srgbClr val="FFFFFF"/>
                </a:highlight>
              </a:rPr>
              <a:t>Important:</a:t>
            </a:r>
            <a:r>
              <a:rPr lang="en-US" sz="1600" b="0" i="0" dirty="0">
                <a:effectLst/>
                <a:highlight>
                  <a:srgbClr val="FFFFFF"/>
                </a:highlight>
              </a:rPr>
              <a:t> The dated signature requirement refers to the date the progress note was signed and may differ from the date listed for the session date requirement. Dates must be entered for both requirements.)</a:t>
            </a:r>
          </a:p>
          <a:p>
            <a:pPr>
              <a:buFont typeface="Arial" panose="020B0604020202020204" pitchFamily="34" charset="0"/>
              <a:buChar char="•"/>
            </a:pPr>
            <a:r>
              <a:rPr lang="en-US" sz="1600" b="0" i="0" dirty="0">
                <a:effectLst/>
                <a:highlight>
                  <a:srgbClr val="FFFFFF"/>
                </a:highlight>
              </a:rPr>
              <a:t>Full name of authorized ABA supervisor (if different than the rendering provider)</a:t>
            </a:r>
          </a:p>
          <a:p>
            <a:pPr>
              <a:buFont typeface="Arial" panose="020B0604020202020204" pitchFamily="34" charset="0"/>
              <a:buChar char="•"/>
            </a:pPr>
            <a:r>
              <a:rPr lang="en-US" sz="1600" b="0" i="0" dirty="0">
                <a:effectLst/>
                <a:highlight>
                  <a:srgbClr val="FFFFFF"/>
                </a:highlight>
              </a:rPr>
              <a:t>Beneficiary’s current clinical status (as observed at the beginning of each session)</a:t>
            </a:r>
          </a:p>
          <a:p>
            <a:pPr>
              <a:buFont typeface="Arial" panose="020B0604020202020204" pitchFamily="34" charset="0"/>
              <a:buChar char="•"/>
            </a:pPr>
            <a:r>
              <a:rPr lang="en-US" sz="1600" b="0" i="0" dirty="0">
                <a:effectLst/>
                <a:highlight>
                  <a:srgbClr val="FFFFFF"/>
                </a:highlight>
              </a:rPr>
              <a:t>Narrative summaries of session content to include details per Current Procedural Terminology (CPT®) code</a:t>
            </a:r>
          </a:p>
          <a:p>
            <a:pPr>
              <a:buFont typeface="Arial" panose="020B0604020202020204" pitchFamily="34" charset="0"/>
              <a:buChar char="•"/>
            </a:pPr>
            <a:r>
              <a:rPr lang="en-US" sz="1600" b="0" i="0" dirty="0">
                <a:effectLst/>
                <a:highlight>
                  <a:srgbClr val="FFFFFF"/>
                </a:highlight>
              </a:rPr>
              <a:t>ABA techniques attempted, response to treatment, and progress toward treatment goals</a:t>
            </a:r>
          </a:p>
        </p:txBody>
      </p:sp>
      <p:pic>
        <p:nvPicPr>
          <p:cNvPr id="4" name="Picture 3" descr="A black letter with purple text&#10;&#10;Description automatically generated">
            <a:extLst>
              <a:ext uri="{FF2B5EF4-FFF2-40B4-BE49-F238E27FC236}">
                <a16:creationId xmlns:a16="http://schemas.microsoft.com/office/drawing/2014/main" id="{E6181969-D192-C8AD-AAD5-232CE7A80E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2673904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C6EB1736-A16D-ACFB-F5AC-CA75A4A410D5}"/>
              </a:ext>
            </a:extLst>
          </p:cNvPr>
          <p:cNvSpPr>
            <a:spLocks noGrp="1"/>
          </p:cNvSpPr>
          <p:nvPr>
            <p:ph type="title"/>
          </p:nvPr>
        </p:nvSpPr>
        <p:spPr>
          <a:xfrm>
            <a:off x="838200" y="401221"/>
            <a:ext cx="10515600" cy="1348065"/>
          </a:xfrm>
        </p:spPr>
        <p:txBody>
          <a:bodyPr>
            <a:normAutofit/>
          </a:bodyPr>
          <a:lstStyle/>
          <a:p>
            <a:pPr algn="ctr"/>
            <a:r>
              <a:rPr lang="en-US" sz="5400" dirty="0">
                <a:solidFill>
                  <a:srgbClr val="FFFFFF"/>
                </a:solidFill>
              </a:rPr>
              <a:t>Annual Provider Training</a:t>
            </a:r>
          </a:p>
        </p:txBody>
      </p:sp>
      <p:sp>
        <p:nvSpPr>
          <p:cNvPr id="3" name="Content Placeholder 2">
            <a:extLst>
              <a:ext uri="{FF2B5EF4-FFF2-40B4-BE49-F238E27FC236}">
                <a16:creationId xmlns:a16="http://schemas.microsoft.com/office/drawing/2014/main" id="{EDF9A328-E7EB-647B-F4AD-75AE3EC31F15}"/>
              </a:ext>
            </a:extLst>
          </p:cNvPr>
          <p:cNvSpPr>
            <a:spLocks noGrp="1"/>
          </p:cNvSpPr>
          <p:nvPr>
            <p:ph idx="1"/>
          </p:nvPr>
        </p:nvSpPr>
        <p:spPr>
          <a:xfrm>
            <a:off x="838200" y="2586789"/>
            <a:ext cx="10515600" cy="3590174"/>
          </a:xfrm>
        </p:spPr>
        <p:txBody>
          <a:bodyPr>
            <a:normAutofit/>
          </a:bodyPr>
          <a:lstStyle/>
          <a:p>
            <a:r>
              <a:rPr lang="en-US" sz="3200" dirty="0"/>
              <a:t>All ABA Groups and Solo BCBAs must complete annual training:</a:t>
            </a:r>
          </a:p>
          <a:p>
            <a:pPr lvl="1"/>
            <a:r>
              <a:rPr lang="en-US" sz="3200" dirty="0"/>
              <a:t>https://www.tricare-west.com/content/hnfs/home/tw/prov/autism-care-demonstration/annual-provider-training.html</a:t>
            </a:r>
          </a:p>
        </p:txBody>
      </p:sp>
      <p:pic>
        <p:nvPicPr>
          <p:cNvPr id="4" name="Picture 3" descr="A black letter with purple text&#10;&#10;Description automatically generated">
            <a:extLst>
              <a:ext uri="{FF2B5EF4-FFF2-40B4-BE49-F238E27FC236}">
                <a16:creationId xmlns:a16="http://schemas.microsoft.com/office/drawing/2014/main" id="{BCC4E7B4-D588-F302-61AB-3F78115FC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4228468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55DB9DF5-AB28-146F-35A5-52879AF7A48A}"/>
              </a:ext>
            </a:extLst>
          </p:cNvPr>
          <p:cNvSpPr>
            <a:spLocks noGrp="1"/>
          </p:cNvSpPr>
          <p:nvPr>
            <p:ph type="title"/>
          </p:nvPr>
        </p:nvSpPr>
        <p:spPr>
          <a:xfrm>
            <a:off x="838200" y="401221"/>
            <a:ext cx="10515600" cy="1348065"/>
          </a:xfrm>
        </p:spPr>
        <p:txBody>
          <a:bodyPr>
            <a:normAutofit/>
          </a:bodyPr>
          <a:lstStyle/>
          <a:p>
            <a:pPr algn="ctr"/>
            <a:r>
              <a:rPr lang="en-US" sz="5400" dirty="0">
                <a:solidFill>
                  <a:srgbClr val="FFFFFF"/>
                </a:solidFill>
              </a:rPr>
              <a:t>Further Reading</a:t>
            </a:r>
          </a:p>
        </p:txBody>
      </p:sp>
      <p:sp>
        <p:nvSpPr>
          <p:cNvPr id="3" name="Content Placeholder 2">
            <a:extLst>
              <a:ext uri="{FF2B5EF4-FFF2-40B4-BE49-F238E27FC236}">
                <a16:creationId xmlns:a16="http://schemas.microsoft.com/office/drawing/2014/main" id="{73A43D45-DDE7-B050-FD36-D1406667526D}"/>
              </a:ext>
            </a:extLst>
          </p:cNvPr>
          <p:cNvSpPr>
            <a:spLocks noGrp="1"/>
          </p:cNvSpPr>
          <p:nvPr>
            <p:ph idx="1"/>
          </p:nvPr>
        </p:nvSpPr>
        <p:spPr>
          <a:xfrm>
            <a:off x="838200" y="2586789"/>
            <a:ext cx="10515600" cy="3590174"/>
          </a:xfrm>
        </p:spPr>
        <p:txBody>
          <a:bodyPr>
            <a:normAutofit/>
          </a:bodyPr>
          <a:lstStyle/>
          <a:p>
            <a:r>
              <a:rPr lang="en-US" sz="1700"/>
              <a:t>Tricare West Autism Care Demonstration Page</a:t>
            </a:r>
          </a:p>
          <a:p>
            <a:pPr lvl="1"/>
            <a:r>
              <a:rPr lang="en-US" sz="1700">
                <a:hlinkClick r:id="rId2"/>
              </a:rPr>
              <a:t>https://www.tricare-west.com/content/hnfs/home/tw/prov/autism-care-demonstration.html</a:t>
            </a:r>
            <a:endParaRPr lang="en-US" sz="1700"/>
          </a:p>
          <a:p>
            <a:r>
              <a:rPr lang="en-US" sz="1700"/>
              <a:t>Tricare Operations Manual (TOM)</a:t>
            </a:r>
          </a:p>
          <a:p>
            <a:pPr lvl="1"/>
            <a:r>
              <a:rPr lang="en-US" sz="1700">
                <a:hlinkClick r:id="rId3"/>
              </a:rPr>
              <a:t>https://manuals.health.mil/pages/DisplayManual.aspx?SeriesId=OPERATIONS</a:t>
            </a:r>
            <a:endParaRPr lang="en-US" sz="1700"/>
          </a:p>
          <a:p>
            <a:r>
              <a:rPr lang="en-US" sz="1700"/>
              <a:t>ABA Service Settings</a:t>
            </a:r>
          </a:p>
          <a:p>
            <a:pPr lvl="1"/>
            <a:r>
              <a:rPr lang="en-US" sz="1700">
                <a:hlinkClick r:id="rId4"/>
              </a:rPr>
              <a:t>https://www.tricare-west.com/content/hnfs/home/tw/prov/autism-care-demonstration/aba-service-locations.html</a:t>
            </a:r>
            <a:endParaRPr lang="en-US" sz="1700"/>
          </a:p>
          <a:p>
            <a:r>
              <a:rPr lang="en-US" sz="1700"/>
              <a:t>Treatment Plan Requirements</a:t>
            </a:r>
          </a:p>
          <a:p>
            <a:pPr lvl="1"/>
            <a:r>
              <a:rPr lang="en-US" sz="1700"/>
              <a:t>chrome-extension://efaidnbmnnnibpcajpcglclefindmkaj/https://www.tricare-west.com/content/dam/hnfs/tw/prov/resources/pdf/ACD%20Treatment%20Plan%20Requirements.pdf</a:t>
            </a:r>
          </a:p>
        </p:txBody>
      </p:sp>
      <p:pic>
        <p:nvPicPr>
          <p:cNvPr id="4" name="Picture 3" descr="A black letter with purple text&#10;&#10;Description automatically generated">
            <a:extLst>
              <a:ext uri="{FF2B5EF4-FFF2-40B4-BE49-F238E27FC236}">
                <a16:creationId xmlns:a16="http://schemas.microsoft.com/office/drawing/2014/main" id="{F173D30F-4C7D-2C52-1DB8-C342027E6C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1274580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4F44CE-368C-BD67-7FC2-939A30EBAA6B}"/>
              </a:ext>
            </a:extLst>
          </p:cNvPr>
          <p:cNvSpPr>
            <a:spLocks noGrp="1"/>
          </p:cNvSpPr>
          <p:nvPr>
            <p:ph type="title"/>
          </p:nvPr>
        </p:nvSpPr>
        <p:spPr>
          <a:xfrm>
            <a:off x="841248" y="502920"/>
            <a:ext cx="10509504" cy="1975104"/>
          </a:xfrm>
        </p:spPr>
        <p:txBody>
          <a:bodyPr anchor="b">
            <a:normAutofit/>
          </a:bodyPr>
          <a:lstStyle/>
          <a:p>
            <a:pPr algn="ctr"/>
            <a:r>
              <a:rPr lang="en-US" sz="5400" dirty="0">
                <a:solidFill>
                  <a:schemeClr val="accent1"/>
                </a:solidFill>
              </a:rPr>
              <a:t>DISCLAIMER</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73DA81D-B1FC-030C-7F90-26769CE6ECED}"/>
              </a:ext>
            </a:extLst>
          </p:cNvPr>
          <p:cNvSpPr>
            <a:spLocks noGrp="1"/>
          </p:cNvSpPr>
          <p:nvPr>
            <p:ph idx="1"/>
          </p:nvPr>
        </p:nvSpPr>
        <p:spPr>
          <a:xfrm>
            <a:off x="841248" y="3328416"/>
            <a:ext cx="10509504" cy="2715768"/>
          </a:xfrm>
        </p:spPr>
        <p:txBody>
          <a:bodyPr>
            <a:normAutofit/>
          </a:bodyPr>
          <a:lstStyle/>
          <a:p>
            <a:r>
              <a:rPr lang="en-US" sz="2200" i="1" dirty="0"/>
              <a:t>This is a high-level overview of some of Tricare’s main billing and operational requirements.  </a:t>
            </a:r>
            <a:r>
              <a:rPr lang="en-US" sz="2200" b="1" i="1" u="sng" dirty="0"/>
              <a:t>It is not all-inclusive and is only designed to be an introductory summary</a:t>
            </a:r>
            <a:r>
              <a:rPr lang="en-US" sz="2200" i="1" dirty="0"/>
              <a:t>.  It is recommended that you read the Tricare Operations Manual (TOM) in full.  A link to the TOM, as well as links to other resources, is provided on the last slide.</a:t>
            </a:r>
          </a:p>
        </p:txBody>
      </p:sp>
      <p:pic>
        <p:nvPicPr>
          <p:cNvPr id="4" name="Picture 3" descr="A black letter with purple text&#10;&#10;Description automatically generated">
            <a:extLst>
              <a:ext uri="{FF2B5EF4-FFF2-40B4-BE49-F238E27FC236}">
                <a16:creationId xmlns:a16="http://schemas.microsoft.com/office/drawing/2014/main" id="{09AC930D-1CFF-16B2-867A-B05AC599D1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1188778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CE1D1F-DD5B-823C-B551-AA0CA6472259}"/>
              </a:ext>
            </a:extLst>
          </p:cNvPr>
          <p:cNvSpPr>
            <a:spLocks noGrp="1"/>
          </p:cNvSpPr>
          <p:nvPr>
            <p:ph type="title"/>
          </p:nvPr>
        </p:nvSpPr>
        <p:spPr>
          <a:xfrm>
            <a:off x="645065" y="1463040"/>
            <a:ext cx="3796306" cy="2690949"/>
          </a:xfrm>
        </p:spPr>
        <p:txBody>
          <a:bodyPr anchor="t">
            <a:normAutofit/>
          </a:bodyPr>
          <a:lstStyle/>
          <a:p>
            <a:pPr algn="ctr"/>
            <a:r>
              <a:rPr lang="en-US" sz="4800" dirty="0">
                <a:solidFill>
                  <a:schemeClr val="accent1"/>
                </a:solidFill>
              </a:rPr>
              <a:t>Provider Requirements</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4606D8-4BCF-52FF-7E77-C1CB267406E5}"/>
              </a:ext>
            </a:extLst>
          </p:cNvPr>
          <p:cNvSpPr>
            <a:spLocks noGrp="1"/>
          </p:cNvSpPr>
          <p:nvPr>
            <p:ph idx="1"/>
          </p:nvPr>
        </p:nvSpPr>
        <p:spPr>
          <a:xfrm>
            <a:off x="5656218" y="1463039"/>
            <a:ext cx="5542387" cy="4300447"/>
          </a:xfrm>
        </p:spPr>
        <p:txBody>
          <a:bodyPr anchor="t">
            <a:normAutofit/>
          </a:bodyPr>
          <a:lstStyle/>
          <a:p>
            <a:r>
              <a:rPr lang="en-US" sz="1600" dirty="0">
                <a:latin typeface="Aptos" panose="020B0004020202020204" pitchFamily="34" charset="0"/>
              </a:rPr>
              <a:t>Eligible provider types:</a:t>
            </a:r>
          </a:p>
          <a:p>
            <a:pPr lvl="1"/>
            <a:r>
              <a:rPr lang="en-US" sz="1200" b="0" i="0" dirty="0">
                <a:effectLst/>
                <a:highlight>
                  <a:srgbClr val="FFFFFF"/>
                </a:highlight>
                <a:latin typeface="Aptos" panose="020B0004020202020204" pitchFamily="34" charset="0"/>
              </a:rPr>
              <a:t>Board Certified Assistant Behavior Analysts</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 (</a:t>
            </a:r>
            <a:r>
              <a:rPr lang="en-US" sz="1200" b="0" i="0" dirty="0" err="1">
                <a:effectLst/>
                <a:highlight>
                  <a:srgbClr val="FFFFFF"/>
                </a:highlight>
                <a:latin typeface="Aptos" panose="020B0004020202020204" pitchFamily="34" charset="0"/>
              </a:rPr>
              <a:t>BCaBA</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a:t>
            </a:r>
          </a:p>
          <a:p>
            <a:pPr lvl="1"/>
            <a:r>
              <a:rPr lang="en-US" sz="1200" b="0" i="0" dirty="0">
                <a:effectLst/>
                <a:highlight>
                  <a:srgbClr val="FFFFFF"/>
                </a:highlight>
                <a:latin typeface="Aptos" panose="020B0004020202020204" pitchFamily="34" charset="0"/>
              </a:rPr>
              <a:t>Qualified Autism Service Practitioner – Supervisors (QASP-S®)</a:t>
            </a:r>
          </a:p>
          <a:p>
            <a:pPr lvl="1"/>
            <a:r>
              <a:rPr lang="en-US" sz="1200" b="0" i="0" dirty="0">
                <a:effectLst/>
                <a:highlight>
                  <a:srgbClr val="FFFFFF"/>
                </a:highlight>
                <a:latin typeface="Aptos" panose="020B0004020202020204" pitchFamily="34" charset="0"/>
              </a:rPr>
              <a:t>Licensed assistant behavior analysts (LABA), and/or</a:t>
            </a:r>
          </a:p>
          <a:p>
            <a:pPr lvl="1"/>
            <a:r>
              <a:rPr lang="en-US" sz="1200" b="0" i="0" dirty="0">
                <a:effectLst/>
                <a:highlight>
                  <a:srgbClr val="FFFFFF"/>
                </a:highlight>
                <a:latin typeface="Aptos" panose="020B0004020202020204" pitchFamily="34" charset="0"/>
              </a:rPr>
              <a:t>Behavior technicians (BTs), including:</a:t>
            </a:r>
          </a:p>
          <a:p>
            <a:pPr marL="1200150" lvl="2" indent="-285750"/>
            <a:r>
              <a:rPr lang="en-US" sz="1200" b="0" i="0" dirty="0">
                <a:effectLst/>
                <a:highlight>
                  <a:srgbClr val="FFFFFF"/>
                </a:highlight>
                <a:latin typeface="Aptos" panose="020B0004020202020204" pitchFamily="34" charset="0"/>
              </a:rPr>
              <a:t>Registered Behavior Technicians</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 (RBT</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a:t>
            </a:r>
          </a:p>
          <a:p>
            <a:pPr marL="1200150" lvl="2" indent="-285750"/>
            <a:r>
              <a:rPr lang="en-US" sz="1200" b="0" i="0" dirty="0">
                <a:effectLst/>
                <a:highlight>
                  <a:srgbClr val="FFFFFF"/>
                </a:highlight>
                <a:latin typeface="Aptos" panose="020B0004020202020204" pitchFamily="34" charset="0"/>
              </a:rPr>
              <a:t>Applied Behavior Analysis Technicians</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 (ABAT</a:t>
            </a:r>
            <a:r>
              <a:rPr lang="en-US" sz="1200" b="0" i="0" baseline="30000" dirty="0">
                <a:effectLst/>
                <a:highlight>
                  <a:srgbClr val="FFFFFF"/>
                </a:highlight>
                <a:latin typeface="Aptos" panose="020B0004020202020204" pitchFamily="34" charset="0"/>
              </a:rPr>
              <a:t>®</a:t>
            </a:r>
            <a:r>
              <a:rPr lang="en-US" sz="1200" b="0" i="0" dirty="0">
                <a:effectLst/>
                <a:highlight>
                  <a:srgbClr val="FFFFFF"/>
                </a:highlight>
                <a:latin typeface="Aptos" panose="020B0004020202020204" pitchFamily="34" charset="0"/>
              </a:rPr>
              <a:t>)</a:t>
            </a:r>
          </a:p>
          <a:p>
            <a:pPr marL="1200150" lvl="2" indent="-285750"/>
            <a:r>
              <a:rPr lang="en-US" sz="1200" b="0" i="0" dirty="0">
                <a:effectLst/>
                <a:highlight>
                  <a:srgbClr val="FFFFFF"/>
                </a:highlight>
                <a:latin typeface="Aptos" panose="020B0004020202020204" pitchFamily="34" charset="0"/>
              </a:rPr>
              <a:t>Board Certified Autism Technicians (BCAT)</a:t>
            </a:r>
          </a:p>
          <a:p>
            <a:pPr marL="1200150" lvl="2" indent="-285750"/>
            <a:r>
              <a:rPr lang="en-US" sz="1200" b="0" i="0" dirty="0">
                <a:effectLst/>
                <a:highlight>
                  <a:srgbClr val="FFFFFF"/>
                </a:highlight>
                <a:latin typeface="Aptos" panose="020B0004020202020204" pitchFamily="34" charset="0"/>
              </a:rPr>
              <a:t>State-certified BTs where applicable</a:t>
            </a:r>
            <a:endParaRPr lang="en-US" sz="1200" dirty="0">
              <a:latin typeface="Aptos" panose="020B0004020202020204" pitchFamily="34" charset="0"/>
            </a:endParaRPr>
          </a:p>
          <a:p>
            <a:r>
              <a:rPr lang="en-US" sz="1600" dirty="0">
                <a:latin typeface="Aptos" panose="020B0004020202020204" pitchFamily="34" charset="0"/>
              </a:rPr>
              <a:t>All providers must pass a Tricare-compliant background check (10 year look back, national and state criminal and sex offender registry)</a:t>
            </a:r>
          </a:p>
          <a:p>
            <a:r>
              <a:rPr lang="en-US" sz="1600" dirty="0">
                <a:latin typeface="Aptos" panose="020B0004020202020204" pitchFamily="34" charset="0"/>
              </a:rPr>
              <a:t>All BTs must be RBTs</a:t>
            </a:r>
          </a:p>
          <a:p>
            <a:r>
              <a:rPr lang="en-US" sz="1600" dirty="0">
                <a:latin typeface="Aptos" panose="020B0004020202020204" pitchFamily="34" charset="0"/>
              </a:rPr>
              <a:t>All providers must be CPR or BLS certified</a:t>
            </a:r>
          </a:p>
          <a:p>
            <a:pPr lvl="1"/>
            <a:r>
              <a:rPr lang="en-US" sz="1200" dirty="0">
                <a:latin typeface="Aptos" panose="020B0004020202020204" pitchFamily="34" charset="0"/>
              </a:rPr>
              <a:t>The certification course MUST contain an in-person component </a:t>
            </a:r>
          </a:p>
        </p:txBody>
      </p:sp>
      <p:pic>
        <p:nvPicPr>
          <p:cNvPr id="4" name="Picture 3" descr="A black letter with purple text&#10;&#10;Description automatically generated">
            <a:extLst>
              <a:ext uri="{FF2B5EF4-FFF2-40B4-BE49-F238E27FC236}">
                <a16:creationId xmlns:a16="http://schemas.microsoft.com/office/drawing/2014/main" id="{7158F33E-70DA-A40D-C06A-F6F7C9FB4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8228" y="5666485"/>
            <a:ext cx="1693941" cy="426873"/>
          </a:xfrm>
          <a:prstGeom prst="rect">
            <a:avLst/>
          </a:prstGeom>
        </p:spPr>
      </p:pic>
    </p:spTree>
    <p:extLst>
      <p:ext uri="{BB962C8B-B14F-4D97-AF65-F5344CB8AC3E}">
        <p14:creationId xmlns:p14="http://schemas.microsoft.com/office/powerpoint/2010/main" val="626461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3675B-FE3A-130C-7EF3-91A4499A3492}"/>
              </a:ext>
            </a:extLst>
          </p:cNvPr>
          <p:cNvSpPr>
            <a:spLocks noGrp="1"/>
          </p:cNvSpPr>
          <p:nvPr>
            <p:ph type="title"/>
          </p:nvPr>
        </p:nvSpPr>
        <p:spPr>
          <a:xfrm>
            <a:off x="1043631" y="809898"/>
            <a:ext cx="9942716" cy="1554480"/>
          </a:xfrm>
        </p:spPr>
        <p:txBody>
          <a:bodyPr anchor="ctr">
            <a:normAutofit/>
          </a:bodyPr>
          <a:lstStyle/>
          <a:p>
            <a:pPr algn="ctr"/>
            <a:r>
              <a:rPr lang="en-US" sz="4800" dirty="0">
                <a:solidFill>
                  <a:schemeClr val="accent1"/>
                </a:solidFill>
              </a:rPr>
              <a:t>Tricare Credentialing at a Glance</a:t>
            </a:r>
          </a:p>
        </p:txBody>
      </p:sp>
      <p:sp>
        <p:nvSpPr>
          <p:cNvPr id="3" name="Content Placeholder 2">
            <a:extLst>
              <a:ext uri="{FF2B5EF4-FFF2-40B4-BE49-F238E27FC236}">
                <a16:creationId xmlns:a16="http://schemas.microsoft.com/office/drawing/2014/main" id="{E71AA9E4-0F13-D5AE-F50B-55A2DACDCDD1}"/>
              </a:ext>
            </a:extLst>
          </p:cNvPr>
          <p:cNvSpPr>
            <a:spLocks noGrp="1"/>
          </p:cNvSpPr>
          <p:nvPr>
            <p:ph idx="1"/>
          </p:nvPr>
        </p:nvSpPr>
        <p:spPr>
          <a:xfrm>
            <a:off x="1045028" y="3017522"/>
            <a:ext cx="9941319" cy="3124658"/>
          </a:xfrm>
        </p:spPr>
        <p:txBody>
          <a:bodyPr anchor="ctr">
            <a:normAutofit/>
          </a:bodyPr>
          <a:lstStyle/>
          <a:p>
            <a:r>
              <a:rPr lang="en-US" sz="2000" dirty="0"/>
              <a:t>Two levels of Providers</a:t>
            </a:r>
          </a:p>
          <a:p>
            <a:pPr lvl="1"/>
            <a:r>
              <a:rPr lang="en-US" sz="2000" b="1" dirty="0">
                <a:solidFill>
                  <a:srgbClr val="7030A0"/>
                </a:solidFill>
              </a:rPr>
              <a:t>Tricare “Certified”</a:t>
            </a:r>
          </a:p>
          <a:p>
            <a:pPr lvl="1"/>
            <a:r>
              <a:rPr lang="en-US" sz="2000" b="1" dirty="0">
                <a:solidFill>
                  <a:srgbClr val="7030A0"/>
                </a:solidFill>
              </a:rPr>
              <a:t>Tricare Network Provider</a:t>
            </a:r>
          </a:p>
          <a:p>
            <a:r>
              <a:rPr lang="en-US" sz="2000" dirty="0"/>
              <a:t>RBTs only get Tricare Certified.  They are not eligible for full credentialing, but once they are certified and linked to an in-network group, they are considered in network</a:t>
            </a:r>
          </a:p>
          <a:p>
            <a:r>
              <a:rPr lang="en-US" sz="2000" dirty="0"/>
              <a:t>BCBAs must be both Tricare Certified and credentialed as a Network Provider</a:t>
            </a:r>
          </a:p>
          <a:p>
            <a:pPr lvl="1"/>
            <a:r>
              <a:rPr lang="en-US" sz="2000" dirty="0"/>
              <a:t>BCBAs who are Tricare Certified but not credentialed are considered out of network</a:t>
            </a:r>
          </a:p>
          <a:p>
            <a:r>
              <a:rPr lang="en-US" sz="2000" dirty="0"/>
              <a:t>Tricare will not accept claims from providers that are not at least Tricare Certified</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black letter with purple text&#10;&#10;Description automatically generated">
            <a:extLst>
              <a:ext uri="{FF2B5EF4-FFF2-40B4-BE49-F238E27FC236}">
                <a16:creationId xmlns:a16="http://schemas.microsoft.com/office/drawing/2014/main" id="{AE0BB895-2E87-2EBC-2021-FCCB8FD41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3856354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8D576-F660-D71B-5CAC-50FED3326C0A}"/>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accent1"/>
                </a:solidFill>
                <a:latin typeface="+mj-lt"/>
                <a:ea typeface="+mj-ea"/>
                <a:cs typeface="+mj-cs"/>
              </a:rPr>
              <a:t>Tricare ID Card At A Glance</a:t>
            </a:r>
          </a:p>
        </p:txBody>
      </p:sp>
      <p:sp>
        <p:nvSpPr>
          <p:cNvPr id="4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letter with purple text&#10;&#10;Description automatically generated">
            <a:extLst>
              <a:ext uri="{FF2B5EF4-FFF2-40B4-BE49-F238E27FC236}">
                <a16:creationId xmlns:a16="http://schemas.microsoft.com/office/drawing/2014/main" id="{5986D127-C45E-B6A3-A99E-831CC9B69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2578" y="6226987"/>
            <a:ext cx="1693941" cy="426873"/>
          </a:xfrm>
          <a:prstGeom prst="rect">
            <a:avLst/>
          </a:prstGeom>
        </p:spPr>
      </p:pic>
      <p:pic>
        <p:nvPicPr>
          <p:cNvPr id="8" name="Picture 7">
            <a:extLst>
              <a:ext uri="{FF2B5EF4-FFF2-40B4-BE49-F238E27FC236}">
                <a16:creationId xmlns:a16="http://schemas.microsoft.com/office/drawing/2014/main" id="{86653C52-D0E5-DE9C-52F0-A1606C1CB7EF}"/>
              </a:ext>
            </a:extLst>
          </p:cNvPr>
          <p:cNvPicPr>
            <a:picLocks noChangeAspect="1"/>
          </p:cNvPicPr>
          <p:nvPr/>
        </p:nvPicPr>
        <p:blipFill>
          <a:blip r:embed="rId3"/>
          <a:stretch>
            <a:fillRect/>
          </a:stretch>
        </p:blipFill>
        <p:spPr>
          <a:xfrm>
            <a:off x="2598540" y="1950918"/>
            <a:ext cx="7164585" cy="4615972"/>
          </a:xfrm>
          <a:prstGeom prst="rect">
            <a:avLst/>
          </a:prstGeom>
          <a:effectLst>
            <a:glow rad="139700">
              <a:schemeClr val="accent1">
                <a:satMod val="175000"/>
                <a:alpha val="40000"/>
              </a:schemeClr>
            </a:glow>
          </a:effectLst>
        </p:spPr>
      </p:pic>
    </p:spTree>
    <p:extLst>
      <p:ext uri="{BB962C8B-B14F-4D97-AF65-F5344CB8AC3E}">
        <p14:creationId xmlns:p14="http://schemas.microsoft.com/office/powerpoint/2010/main" val="191180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608BD0-9068-0E34-AC4F-39DBAD706FB9}"/>
              </a:ext>
            </a:extLst>
          </p:cNvPr>
          <p:cNvSpPr>
            <a:spLocks noGrp="1"/>
          </p:cNvSpPr>
          <p:nvPr>
            <p:ph type="title"/>
          </p:nvPr>
        </p:nvSpPr>
        <p:spPr>
          <a:xfrm>
            <a:off x="1043631" y="809898"/>
            <a:ext cx="9942716" cy="1554480"/>
          </a:xfrm>
        </p:spPr>
        <p:txBody>
          <a:bodyPr anchor="ctr">
            <a:normAutofit/>
          </a:bodyPr>
          <a:lstStyle/>
          <a:p>
            <a:pPr algn="ctr"/>
            <a:r>
              <a:rPr lang="en-US" sz="4800" dirty="0">
                <a:solidFill>
                  <a:schemeClr val="accent1"/>
                </a:solidFill>
              </a:rPr>
              <a:t>Tricare Billing at A Glance</a:t>
            </a:r>
          </a:p>
        </p:txBody>
      </p:sp>
      <p:sp>
        <p:nvSpPr>
          <p:cNvPr id="3" name="Content Placeholder 2">
            <a:extLst>
              <a:ext uri="{FF2B5EF4-FFF2-40B4-BE49-F238E27FC236}">
                <a16:creationId xmlns:a16="http://schemas.microsoft.com/office/drawing/2014/main" id="{32D08F20-734C-5060-F9EF-C7DDDB8EAAB6}"/>
              </a:ext>
            </a:extLst>
          </p:cNvPr>
          <p:cNvSpPr>
            <a:spLocks noGrp="1"/>
          </p:cNvSpPr>
          <p:nvPr>
            <p:ph idx="1"/>
          </p:nvPr>
        </p:nvSpPr>
        <p:spPr>
          <a:xfrm>
            <a:off x="1045028" y="3017522"/>
            <a:ext cx="9941319" cy="3124658"/>
          </a:xfrm>
        </p:spPr>
        <p:txBody>
          <a:bodyPr anchor="ctr">
            <a:normAutofit/>
          </a:bodyPr>
          <a:lstStyle/>
          <a:p>
            <a:r>
              <a:rPr lang="en-US" sz="2400"/>
              <a:t>Must bill with the rendering provider who actually rendered the service (the BCBA or RBT) under that provider’s NPI</a:t>
            </a:r>
          </a:p>
          <a:p>
            <a:r>
              <a:rPr lang="en-US" sz="2400"/>
              <a:t>Does not use HO, HM, HN Modifiers</a:t>
            </a:r>
          </a:p>
          <a:p>
            <a:r>
              <a:rPr lang="en-US" sz="2400"/>
              <a:t>Uses 9 codes</a:t>
            </a:r>
          </a:p>
          <a:p>
            <a:pPr lvl="1"/>
            <a:r>
              <a:rPr lang="en-US"/>
              <a:t>Does not cover 97152 or 97154</a:t>
            </a:r>
          </a:p>
          <a:p>
            <a:pPr lvl="1"/>
            <a:r>
              <a:rPr lang="en-US"/>
              <a:t>97156 is the only code covered for telehealth</a:t>
            </a:r>
          </a:p>
          <a:p>
            <a:r>
              <a:rPr lang="en-US" sz="2400"/>
              <a:t>Session times must be listed on claims, in military time</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descr="A black letter with purple text&#10;&#10;Description automatically generated">
            <a:extLst>
              <a:ext uri="{FF2B5EF4-FFF2-40B4-BE49-F238E27FC236}">
                <a16:creationId xmlns:a16="http://schemas.microsoft.com/office/drawing/2014/main" id="{FFE7C736-F266-7F73-695F-6AA20D543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3368999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2B68A4-5486-6097-F471-89843D26C429}"/>
              </a:ext>
            </a:extLst>
          </p:cNvPr>
          <p:cNvSpPr>
            <a:spLocks noGrp="1"/>
          </p:cNvSpPr>
          <p:nvPr>
            <p:ph type="title"/>
          </p:nvPr>
        </p:nvSpPr>
        <p:spPr>
          <a:xfrm>
            <a:off x="1115568" y="548640"/>
            <a:ext cx="10168128" cy="1179576"/>
          </a:xfrm>
        </p:spPr>
        <p:txBody>
          <a:bodyPr>
            <a:normAutofit/>
          </a:bodyPr>
          <a:lstStyle/>
          <a:p>
            <a:pPr algn="ctr"/>
            <a:r>
              <a:rPr lang="en-US" sz="4000" dirty="0">
                <a:solidFill>
                  <a:schemeClr val="accent1"/>
                </a:solidFill>
              </a:rPr>
              <a:t>97151(Behavior Identification Assessment)</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6847518-95CA-B7DE-ADA2-58C1C3C59A03}"/>
              </a:ext>
            </a:extLst>
          </p:cNvPr>
          <p:cNvSpPr>
            <a:spLocks noGrp="1"/>
          </p:cNvSpPr>
          <p:nvPr>
            <p:ph idx="1"/>
          </p:nvPr>
        </p:nvSpPr>
        <p:spPr>
          <a:xfrm>
            <a:off x="1115568" y="2481943"/>
            <a:ext cx="10168128" cy="3695020"/>
          </a:xfrm>
        </p:spPr>
        <p:txBody>
          <a:bodyPr>
            <a:normAutofit/>
          </a:bodyPr>
          <a:lstStyle/>
          <a:p>
            <a:r>
              <a:rPr lang="en-US" sz="2200"/>
              <a:t>Rendered by BCBA or BCaBA</a:t>
            </a:r>
          </a:p>
          <a:p>
            <a:r>
              <a:rPr lang="en-US" sz="2200"/>
              <a:t>Initial assessments are approved for 32 units for the auth period.  Assessment must be completed within 14 calendar days from the first date of service.</a:t>
            </a:r>
          </a:p>
          <a:p>
            <a:pPr lvl="1"/>
            <a:r>
              <a:rPr lang="en-US" sz="2200"/>
              <a:t>If you start 97151 on 4/1/24, all 32 units must be used by 4/15/24.  Units billed on dates of service after 4/15/24 will not be reimbursed.</a:t>
            </a:r>
          </a:p>
          <a:p>
            <a:r>
              <a:rPr lang="en-US" sz="2200"/>
              <a:t>Re-authorization assessments are approved for 24 units.</a:t>
            </a:r>
          </a:p>
          <a:p>
            <a:r>
              <a:rPr lang="en-US" sz="2200" b="0" i="0">
                <a:effectLst/>
                <a:highlight>
                  <a:srgbClr val="FFFFFF"/>
                </a:highlight>
              </a:rPr>
              <a:t>Approved units include the administration, scoring and analysis of PDDBI</a:t>
            </a:r>
          </a:p>
          <a:p>
            <a:r>
              <a:rPr lang="en-US" sz="2200" b="1">
                <a:highlight>
                  <a:srgbClr val="FFFFFF"/>
                </a:highlight>
              </a:rPr>
              <a:t>No telehealth allowed.</a:t>
            </a:r>
            <a:endParaRPr lang="en-US" sz="2200" b="1"/>
          </a:p>
        </p:txBody>
      </p:sp>
      <p:pic>
        <p:nvPicPr>
          <p:cNvPr id="4" name="Picture 3" descr="A black letter with purple text&#10;&#10;Description automatically generated">
            <a:extLst>
              <a:ext uri="{FF2B5EF4-FFF2-40B4-BE49-F238E27FC236}">
                <a16:creationId xmlns:a16="http://schemas.microsoft.com/office/drawing/2014/main" id="{997C4A3A-4513-9D62-A643-CA056525B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201471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AEDC9BD-8A1D-C4BE-C7ED-581E9E16BA9A}"/>
              </a:ext>
            </a:extLst>
          </p:cNvPr>
          <p:cNvSpPr>
            <a:spLocks noGrp="1"/>
          </p:cNvSpPr>
          <p:nvPr>
            <p:ph type="title"/>
          </p:nvPr>
        </p:nvSpPr>
        <p:spPr>
          <a:xfrm>
            <a:off x="838200" y="253397"/>
            <a:ext cx="10515600" cy="1273233"/>
          </a:xfrm>
        </p:spPr>
        <p:txBody>
          <a:bodyPr>
            <a:normAutofit/>
          </a:bodyPr>
          <a:lstStyle/>
          <a:p>
            <a:pPr algn="ctr"/>
            <a:r>
              <a:rPr lang="en-US" sz="4000" dirty="0">
                <a:solidFill>
                  <a:schemeClr val="accent1"/>
                </a:solidFill>
              </a:rPr>
              <a:t>97153 (Adaptive Behavior Treatment By Protocol)</a:t>
            </a: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0C13715-8A11-7A9E-34D3-533DB462CAE5}"/>
              </a:ext>
            </a:extLst>
          </p:cNvPr>
          <p:cNvSpPr>
            <a:spLocks noGrp="1"/>
          </p:cNvSpPr>
          <p:nvPr>
            <p:ph idx="1"/>
          </p:nvPr>
        </p:nvSpPr>
        <p:spPr>
          <a:xfrm>
            <a:off x="838200" y="2478024"/>
            <a:ext cx="10515600" cy="3694176"/>
          </a:xfrm>
        </p:spPr>
        <p:txBody>
          <a:bodyPr>
            <a:normAutofit/>
          </a:bodyPr>
          <a:lstStyle/>
          <a:p>
            <a:r>
              <a:rPr lang="en-US" sz="2000" dirty="0"/>
              <a:t>If rendered by an RBT, bill under the RBT’s NPI</a:t>
            </a:r>
          </a:p>
          <a:p>
            <a:r>
              <a:rPr lang="en-US" sz="2000" b="0" i="0" dirty="0">
                <a:effectLst/>
                <a:highlight>
                  <a:srgbClr val="FFFFFF"/>
                </a:highlight>
              </a:rPr>
              <a:t>May not exceed 32 units (8 </a:t>
            </a:r>
            <a:r>
              <a:rPr lang="en-US" sz="2000" b="0" i="0" dirty="0" err="1">
                <a:effectLst/>
                <a:highlight>
                  <a:srgbClr val="FFFFFF"/>
                </a:highlight>
              </a:rPr>
              <a:t>hrs</a:t>
            </a:r>
            <a:r>
              <a:rPr lang="en-US" sz="2000" b="0" i="0" dirty="0">
                <a:effectLst/>
                <a:highlight>
                  <a:srgbClr val="FFFFFF"/>
                </a:highlight>
              </a:rPr>
              <a:t>) per day or 160 units (40 </a:t>
            </a:r>
            <a:r>
              <a:rPr lang="en-US" sz="2000" b="0" i="0" dirty="0" err="1">
                <a:effectLst/>
                <a:highlight>
                  <a:srgbClr val="FFFFFF"/>
                </a:highlight>
              </a:rPr>
              <a:t>hrs</a:t>
            </a:r>
            <a:r>
              <a:rPr lang="en-US" sz="2000" b="0" i="0" dirty="0">
                <a:effectLst/>
                <a:highlight>
                  <a:srgbClr val="FFFFFF"/>
                </a:highlight>
              </a:rPr>
              <a:t>) per week</a:t>
            </a:r>
          </a:p>
          <a:p>
            <a:r>
              <a:rPr lang="en-US" sz="2000" b="0" i="0" dirty="0">
                <a:effectLst/>
                <a:highlight>
                  <a:srgbClr val="FFFFFF"/>
                </a:highlight>
              </a:rPr>
              <a:t>The weekly units authorized for CPT code 97153 cannot be rolled over to other weeks. The week is defined as Sunday to Saturday. </a:t>
            </a:r>
          </a:p>
          <a:p>
            <a:r>
              <a:rPr lang="en-US" sz="2000" b="1" dirty="0">
                <a:solidFill>
                  <a:srgbClr val="7030A0"/>
                </a:solidFill>
                <a:highlight>
                  <a:srgbClr val="FFFFFF"/>
                </a:highlight>
              </a:rPr>
              <a:t>No telehealth allowed</a:t>
            </a:r>
            <a:r>
              <a:rPr lang="en-US" sz="2000" dirty="0">
                <a:highlight>
                  <a:srgbClr val="FFFFFF"/>
                </a:highlight>
              </a:rPr>
              <a:t>.</a:t>
            </a:r>
          </a:p>
          <a:p>
            <a:r>
              <a:rPr lang="en-US" sz="2000" dirty="0">
                <a:highlight>
                  <a:srgbClr val="FFFFFF"/>
                </a:highlight>
              </a:rPr>
              <a:t>If rendered in the school setting:</a:t>
            </a:r>
          </a:p>
          <a:p>
            <a:pPr lvl="1"/>
            <a:r>
              <a:rPr lang="en-US" sz="2000" b="0" i="0" dirty="0">
                <a:effectLst/>
                <a:highlight>
                  <a:srgbClr val="FFFFFF"/>
                </a:highlight>
              </a:rPr>
              <a:t> Rendered by authorized ABA supervisors only. </a:t>
            </a:r>
          </a:p>
          <a:p>
            <a:pPr marL="742950" lvl="1" indent="-285750">
              <a:buFont typeface="Arial" panose="020B0604020202020204" pitchFamily="34" charset="0"/>
              <a:buChar char="•"/>
            </a:pPr>
            <a:r>
              <a:rPr lang="en-US" sz="2000" b="0" i="0" dirty="0">
                <a:effectLst/>
                <a:highlight>
                  <a:srgbClr val="FFFFFF"/>
                </a:highlight>
              </a:rPr>
              <a:t>Must be approved through the clinical necessity review process. </a:t>
            </a:r>
          </a:p>
          <a:p>
            <a:pPr marL="742950" lvl="1" indent="-285750">
              <a:buFont typeface="Arial" panose="020B0604020202020204" pitchFamily="34" charset="0"/>
              <a:buChar char="•"/>
            </a:pPr>
            <a:r>
              <a:rPr lang="en-US" sz="2000" b="0" i="0" dirty="0">
                <a:effectLst/>
                <a:highlight>
                  <a:srgbClr val="FFFFFF"/>
                </a:highlight>
              </a:rPr>
              <a:t>Services are focused, time-limited, and in accordance with the requirements of the ACD</a:t>
            </a:r>
            <a:br>
              <a:rPr lang="en-US" sz="2000" dirty="0"/>
            </a:br>
            <a:endParaRPr lang="en-US" sz="2000" b="0" i="0" dirty="0">
              <a:effectLst/>
              <a:highlight>
                <a:srgbClr val="FFFFFF"/>
              </a:highlight>
            </a:endParaRPr>
          </a:p>
          <a:p>
            <a:endParaRPr lang="en-US" sz="1900" dirty="0"/>
          </a:p>
        </p:txBody>
      </p:sp>
      <p:pic>
        <p:nvPicPr>
          <p:cNvPr id="6" name="Picture 5" descr="A black letter with purple text&#10;&#10;Description automatically generated">
            <a:extLst>
              <a:ext uri="{FF2B5EF4-FFF2-40B4-BE49-F238E27FC236}">
                <a16:creationId xmlns:a16="http://schemas.microsoft.com/office/drawing/2014/main" id="{6F894797-E10D-C8EF-DB3B-BB862866F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3103785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8CF30B-6ACC-E43F-3818-721CE1559F43}"/>
              </a:ext>
            </a:extLst>
          </p:cNvPr>
          <p:cNvSpPr>
            <a:spLocks noGrp="1"/>
          </p:cNvSpPr>
          <p:nvPr>
            <p:ph type="title"/>
          </p:nvPr>
        </p:nvSpPr>
        <p:spPr>
          <a:xfrm>
            <a:off x="1115568" y="548640"/>
            <a:ext cx="10168128" cy="1179576"/>
          </a:xfrm>
        </p:spPr>
        <p:txBody>
          <a:bodyPr>
            <a:normAutofit/>
          </a:bodyPr>
          <a:lstStyle/>
          <a:p>
            <a:pPr algn="ctr"/>
            <a:r>
              <a:rPr lang="en-US" sz="3700" dirty="0">
                <a:solidFill>
                  <a:schemeClr val="accent1"/>
                </a:solidFill>
              </a:rPr>
              <a:t>97155 (Adaptive Behavior Treatment by Protocol Modification)</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DF55B80-73D8-F9E2-C5D2-DC9E8606D657}"/>
              </a:ext>
            </a:extLst>
          </p:cNvPr>
          <p:cNvSpPr>
            <a:spLocks noGrp="1"/>
          </p:cNvSpPr>
          <p:nvPr>
            <p:ph idx="1"/>
          </p:nvPr>
        </p:nvSpPr>
        <p:spPr>
          <a:xfrm>
            <a:off x="1115568" y="2481943"/>
            <a:ext cx="10168128" cy="3695020"/>
          </a:xfrm>
        </p:spPr>
        <p:txBody>
          <a:bodyPr>
            <a:normAutofit/>
          </a:bodyPr>
          <a:lstStyle/>
          <a:p>
            <a:r>
              <a:rPr lang="en-US" sz="2000" dirty="0">
                <a:latin typeface="+mj-lt"/>
              </a:rPr>
              <a:t>Rendered by BCBA or </a:t>
            </a:r>
            <a:r>
              <a:rPr lang="en-US" sz="2000" dirty="0" err="1">
                <a:latin typeface="+mj-lt"/>
              </a:rPr>
              <a:t>BCaBA</a:t>
            </a:r>
            <a:endParaRPr lang="en-US" sz="2000" dirty="0">
              <a:latin typeface="+mj-lt"/>
            </a:endParaRPr>
          </a:p>
          <a:p>
            <a:pPr>
              <a:buFont typeface="Arial" panose="020B0604020202020204" pitchFamily="34" charset="0"/>
              <a:buChar char="•"/>
            </a:pPr>
            <a:r>
              <a:rPr lang="en-US" sz="2000" b="0" i="0" dirty="0">
                <a:effectLst/>
                <a:highlight>
                  <a:srgbClr val="FFFFFF"/>
                </a:highlight>
                <a:latin typeface="+mj-lt"/>
              </a:rPr>
              <a:t>At least one session per month must be rendered by the authorized ABA supervisor and cannot be delegated to an assistant behavior analyst. </a:t>
            </a:r>
          </a:p>
          <a:p>
            <a:pPr lvl="1"/>
            <a:r>
              <a:rPr lang="en-US" sz="2000" b="0" i="0" dirty="0">
                <a:effectLst/>
                <a:highlight>
                  <a:srgbClr val="FFFFFF"/>
                </a:highlight>
                <a:latin typeface="+mj-lt"/>
              </a:rPr>
              <a:t>Providers are subject to a 10% penalty on all ABA claims for a beneficiary’s entire six-month authorization if not met.</a:t>
            </a:r>
          </a:p>
          <a:p>
            <a:pPr lvl="1"/>
            <a:r>
              <a:rPr lang="en-US" sz="2000" b="0" i="0" dirty="0">
                <a:effectLst/>
                <a:highlight>
                  <a:srgbClr val="FFFFFF"/>
                </a:highlight>
                <a:latin typeface="+mj-lt"/>
              </a:rPr>
              <a:t>Ten percent penalty may be waived if no CPT code 97153 services were rendered within the calendar month</a:t>
            </a:r>
          </a:p>
          <a:p>
            <a:r>
              <a:rPr lang="en-US" sz="2000" b="0" i="0" dirty="0">
                <a:effectLst/>
                <a:highlight>
                  <a:srgbClr val="FFFFFF"/>
                </a:highlight>
                <a:latin typeface="+mj-lt"/>
              </a:rPr>
              <a:t>Cannot bill for team meetings or IEPs</a:t>
            </a:r>
          </a:p>
          <a:p>
            <a:r>
              <a:rPr lang="en-US" sz="2000" b="1" dirty="0">
                <a:solidFill>
                  <a:srgbClr val="7030A0"/>
                </a:solidFill>
                <a:highlight>
                  <a:srgbClr val="FFFFFF"/>
                </a:highlight>
                <a:latin typeface="+mj-lt"/>
              </a:rPr>
              <a:t>No telehealth allowed</a:t>
            </a:r>
            <a:endParaRPr lang="en-US" sz="2000" b="1" i="0" dirty="0">
              <a:solidFill>
                <a:srgbClr val="7030A0"/>
              </a:solidFill>
              <a:effectLst/>
              <a:highlight>
                <a:srgbClr val="FFFFFF"/>
              </a:highlight>
              <a:latin typeface="+mj-lt"/>
            </a:endParaRPr>
          </a:p>
          <a:p>
            <a:r>
              <a:rPr lang="en-US" sz="2000" dirty="0"/>
              <a:t>Maximum of 8 units (2 </a:t>
            </a:r>
            <a:r>
              <a:rPr lang="en-US" sz="2000" dirty="0" err="1"/>
              <a:t>hrs</a:t>
            </a:r>
            <a:r>
              <a:rPr lang="en-US" sz="2000" dirty="0"/>
              <a:t>) per day</a:t>
            </a:r>
          </a:p>
        </p:txBody>
      </p:sp>
      <p:pic>
        <p:nvPicPr>
          <p:cNvPr id="4" name="Picture 3" descr="A black letter with purple text&#10;&#10;Description automatically generated">
            <a:extLst>
              <a:ext uri="{FF2B5EF4-FFF2-40B4-BE49-F238E27FC236}">
                <a16:creationId xmlns:a16="http://schemas.microsoft.com/office/drawing/2014/main" id="{F7294FA2-71BD-ABD7-FA77-2343D8CD3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6804" y="6173952"/>
            <a:ext cx="1693941" cy="426873"/>
          </a:xfrm>
          <a:prstGeom prst="rect">
            <a:avLst/>
          </a:prstGeom>
        </p:spPr>
      </p:pic>
    </p:spTree>
    <p:extLst>
      <p:ext uri="{BB962C8B-B14F-4D97-AF65-F5344CB8AC3E}">
        <p14:creationId xmlns:p14="http://schemas.microsoft.com/office/powerpoint/2010/main" val="4272838949"/>
      </p:ext>
    </p:extLst>
  </p:cSld>
  <p:clrMapOvr>
    <a:masterClrMapping/>
  </p:clrMapOvr>
</p:sld>
</file>

<file path=ppt/theme/theme1.xml><?xml version="1.0" encoding="utf-8"?>
<a:theme xmlns:a="http://schemas.openxmlformats.org/drawingml/2006/main" name="Office Theme">
  <a:themeElements>
    <a:clrScheme name="TLC Profile 2">
      <a:dk1>
        <a:sysClr val="windowText" lastClr="000000"/>
      </a:dk1>
      <a:lt1>
        <a:sysClr val="window" lastClr="FFFFFF"/>
      </a:lt1>
      <a:dk2>
        <a:srgbClr val="44546A"/>
      </a:dk2>
      <a:lt2>
        <a:srgbClr val="E7E6E6"/>
      </a:lt2>
      <a:accent1>
        <a:srgbClr val="034A90"/>
      </a:accent1>
      <a:accent2>
        <a:srgbClr val="AB73D5"/>
      </a:accent2>
      <a:accent3>
        <a:srgbClr val="A5A5A5"/>
      </a:accent3>
      <a:accent4>
        <a:srgbClr val="000000"/>
      </a:accent4>
      <a:accent5>
        <a:srgbClr val="C490AA"/>
      </a:accent5>
      <a:accent6>
        <a:srgbClr val="48A1FA"/>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TotalTime>
  <Words>1555</Words>
  <Application>Microsoft Office PowerPoint</Application>
  <PresentationFormat>Widescreen</PresentationFormat>
  <Paragraphs>122</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Calibri</vt:lpstr>
      <vt:lpstr>Verdana</vt:lpstr>
      <vt:lpstr>Office Theme</vt:lpstr>
      <vt:lpstr>Tricare West</vt:lpstr>
      <vt:lpstr>DISCLAIMER</vt:lpstr>
      <vt:lpstr>Provider Requirements</vt:lpstr>
      <vt:lpstr>Tricare Credentialing at a Glance</vt:lpstr>
      <vt:lpstr>Tricare ID Card At A Glance</vt:lpstr>
      <vt:lpstr>Tricare Billing at A Glance</vt:lpstr>
      <vt:lpstr>97151(Behavior Identification Assessment)</vt:lpstr>
      <vt:lpstr>97153 (Adaptive Behavior Treatment By Protocol)</vt:lpstr>
      <vt:lpstr>97155 (Adaptive Behavior Treatment by Protocol Modification)</vt:lpstr>
      <vt:lpstr>97156 (Family Adaptive Behavior Treatment Guidance)</vt:lpstr>
      <vt:lpstr>97157 (Multiple Family Group Adaptive Behavior Treatment Guidance)</vt:lpstr>
      <vt:lpstr>97158 (Group Adaptive Behavior Treatment by Protocol Modification)</vt:lpstr>
      <vt:lpstr>Covered Places of Service</vt:lpstr>
      <vt:lpstr>Modifiers</vt:lpstr>
      <vt:lpstr>Concurrent Billing – Bottom Line</vt:lpstr>
      <vt:lpstr>Concurrent Billing - Details</vt:lpstr>
      <vt:lpstr>Progress Note Requirements</vt:lpstr>
      <vt:lpstr>Annual Provider Training</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Tricare West</dc:title>
  <dc:creator>Candace Webb</dc:creator>
  <cp:lastModifiedBy>Candace Webb</cp:lastModifiedBy>
  <cp:revision>1</cp:revision>
  <dcterms:created xsi:type="dcterms:W3CDTF">2024-04-19T01:27:03Z</dcterms:created>
  <dcterms:modified xsi:type="dcterms:W3CDTF">2024-04-25T19:19:14Z</dcterms:modified>
</cp:coreProperties>
</file>